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61" r:id="rId2"/>
    <p:sldMasterId id="2147483965" r:id="rId3"/>
    <p:sldMasterId id="2147483967" r:id="rId4"/>
    <p:sldMasterId id="2147483971" r:id="rId5"/>
  </p:sldMasterIdLst>
  <p:notesMasterIdLst>
    <p:notesMasterId r:id="rId11"/>
  </p:notesMasterIdLst>
  <p:handoutMasterIdLst>
    <p:handoutMasterId r:id="rId12"/>
  </p:handoutMasterIdLst>
  <p:sldIdLst>
    <p:sldId id="256" r:id="rId6"/>
    <p:sldId id="294" r:id="rId7"/>
    <p:sldId id="281" r:id="rId8"/>
    <p:sldId id="283" r:id="rId9"/>
    <p:sldId id="284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FF"/>
    <a:srgbClr val="FF9933"/>
    <a:srgbClr val="FFFF99"/>
    <a:srgbClr val="FFCC99"/>
    <a:srgbClr val="969696"/>
    <a:srgbClr val="B2B2B2"/>
    <a:srgbClr val="190B35"/>
    <a:srgbClr val="111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26" autoAdjust="0"/>
    <p:restoredTop sz="95577" autoAdjust="0"/>
  </p:normalViewPr>
  <p:slideViewPr>
    <p:cSldViewPr>
      <p:cViewPr varScale="1">
        <p:scale>
          <a:sx n="79" d="100"/>
          <a:sy n="79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5EBA3E-10CC-4581-8803-ACF45B33757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7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E5ACB7-7F4D-4083-AAA1-F2CA416F03D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639EA-A440-4EA3-AF81-3E7EA01B094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2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lt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50" y="1398588"/>
            <a:ext cx="6673850" cy="1724025"/>
          </a:xfrm>
          <a:effectLst/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3813175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3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8738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277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ED5C72-792B-4B03-A810-DBEFD62F17E3}" type="slidenum">
              <a:rPr lang="en-US" altLang="ja-JP"/>
              <a:pPr/>
              <a:t>&lt;#&gt;</a:t>
            </a:fld>
            <a:endParaRPr lang="en-US" altLang="ja-JP"/>
          </a:p>
        </p:txBody>
      </p:sp>
      <p:grpSp>
        <p:nvGrpSpPr>
          <p:cNvPr id="785415" name="Group 7"/>
          <p:cNvGrpSpPr>
            <a:grpSpLocks/>
          </p:cNvGrpSpPr>
          <p:nvPr/>
        </p:nvGrpSpPr>
        <p:grpSpPr bwMode="auto">
          <a:xfrm>
            <a:off x="7131050" y="-17463"/>
            <a:ext cx="1555750" cy="6248401"/>
            <a:chOff x="4492" y="-11"/>
            <a:chExt cx="980" cy="3936"/>
          </a:xfrm>
        </p:grpSpPr>
        <p:grpSp>
          <p:nvGrpSpPr>
            <p:cNvPr id="785416" name="Group 8"/>
            <p:cNvGrpSpPr>
              <a:grpSpLocks/>
            </p:cNvGrpSpPr>
            <p:nvPr userDrawn="1"/>
          </p:nvGrpSpPr>
          <p:grpSpPr bwMode="auto">
            <a:xfrm>
              <a:off x="4492" y="-11"/>
              <a:ext cx="980" cy="3936"/>
              <a:chOff x="5124" y="-5"/>
              <a:chExt cx="700" cy="2809"/>
            </a:xfrm>
          </p:grpSpPr>
          <p:sp>
            <p:nvSpPr>
              <p:cNvPr id="785417" name="Freeform 9"/>
              <p:cNvSpPr>
                <a:spLocks/>
              </p:cNvSpPr>
              <p:nvPr userDrawn="1"/>
            </p:nvSpPr>
            <p:spPr bwMode="gray">
              <a:xfrm>
                <a:off x="5124" y="214"/>
                <a:ext cx="700" cy="645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214" y="26"/>
                  </a:cxn>
                  <a:cxn ang="0">
                    <a:pos x="312" y="4"/>
                  </a:cxn>
                  <a:cxn ang="0">
                    <a:pos x="384" y="2"/>
                  </a:cxn>
                  <a:cxn ang="0">
                    <a:pos x="482" y="16"/>
                  </a:cxn>
                  <a:cxn ang="0">
                    <a:pos x="564" y="62"/>
                  </a:cxn>
                  <a:cxn ang="0">
                    <a:pos x="640" y="142"/>
                  </a:cxn>
                  <a:cxn ang="0">
                    <a:pos x="682" y="234"/>
                  </a:cxn>
                  <a:cxn ang="0">
                    <a:pos x="696" y="312"/>
                  </a:cxn>
                  <a:cxn ang="0">
                    <a:pos x="696" y="392"/>
                  </a:cxn>
                  <a:cxn ang="0">
                    <a:pos x="670" y="468"/>
                  </a:cxn>
                  <a:cxn ang="0">
                    <a:pos x="624" y="526"/>
                  </a:cxn>
                  <a:cxn ang="0">
                    <a:pos x="586" y="562"/>
                  </a:cxn>
                  <a:cxn ang="0">
                    <a:pos x="574" y="592"/>
                  </a:cxn>
                  <a:cxn ang="0">
                    <a:pos x="574" y="616"/>
                  </a:cxn>
                  <a:cxn ang="0">
                    <a:pos x="580" y="636"/>
                  </a:cxn>
                  <a:cxn ang="0">
                    <a:pos x="566" y="644"/>
                  </a:cxn>
                  <a:cxn ang="0">
                    <a:pos x="398" y="640"/>
                  </a:cxn>
                  <a:cxn ang="0">
                    <a:pos x="206" y="632"/>
                  </a:cxn>
                  <a:cxn ang="0">
                    <a:pos x="134" y="628"/>
                  </a:cxn>
                  <a:cxn ang="0">
                    <a:pos x="118" y="618"/>
                  </a:cxn>
                  <a:cxn ang="0">
                    <a:pos x="124" y="602"/>
                  </a:cxn>
                  <a:cxn ang="0">
                    <a:pos x="122" y="570"/>
                  </a:cxn>
                  <a:cxn ang="0">
                    <a:pos x="102" y="546"/>
                  </a:cxn>
                  <a:cxn ang="0">
                    <a:pos x="46" y="492"/>
                  </a:cxn>
                  <a:cxn ang="0">
                    <a:pos x="8" y="420"/>
                  </a:cxn>
                  <a:cxn ang="0">
                    <a:pos x="0" y="324"/>
                  </a:cxn>
                  <a:cxn ang="0">
                    <a:pos x="8" y="250"/>
                  </a:cxn>
                  <a:cxn ang="0">
                    <a:pos x="40" y="168"/>
                  </a:cxn>
                  <a:cxn ang="0">
                    <a:pos x="84" y="104"/>
                  </a:cxn>
                  <a:cxn ang="0">
                    <a:pos x="128" y="66"/>
                  </a:cxn>
                </a:cxnLst>
                <a:rect l="0" t="0" r="r" b="b"/>
                <a:pathLst>
                  <a:path w="700" h="645">
                    <a:moveTo>
                      <a:pt x="128" y="66"/>
                    </a:moveTo>
                    <a:cubicBezTo>
                      <a:pt x="150" y="53"/>
                      <a:pt x="183" y="36"/>
                      <a:pt x="214" y="26"/>
                    </a:cubicBezTo>
                    <a:cubicBezTo>
                      <a:pt x="245" y="16"/>
                      <a:pt x="284" y="8"/>
                      <a:pt x="312" y="4"/>
                    </a:cubicBezTo>
                    <a:cubicBezTo>
                      <a:pt x="340" y="0"/>
                      <a:pt x="356" y="0"/>
                      <a:pt x="384" y="2"/>
                    </a:cubicBezTo>
                    <a:cubicBezTo>
                      <a:pt x="412" y="4"/>
                      <a:pt x="452" y="6"/>
                      <a:pt x="482" y="16"/>
                    </a:cubicBezTo>
                    <a:cubicBezTo>
                      <a:pt x="512" y="26"/>
                      <a:pt x="538" y="41"/>
                      <a:pt x="564" y="62"/>
                    </a:cubicBezTo>
                    <a:cubicBezTo>
                      <a:pt x="590" y="83"/>
                      <a:pt x="620" y="113"/>
                      <a:pt x="640" y="142"/>
                    </a:cubicBezTo>
                    <a:cubicBezTo>
                      <a:pt x="660" y="171"/>
                      <a:pt x="673" y="206"/>
                      <a:pt x="682" y="234"/>
                    </a:cubicBezTo>
                    <a:cubicBezTo>
                      <a:pt x="691" y="262"/>
                      <a:pt x="694" y="286"/>
                      <a:pt x="696" y="312"/>
                    </a:cubicBezTo>
                    <a:cubicBezTo>
                      <a:pt x="698" y="338"/>
                      <a:pt x="700" y="366"/>
                      <a:pt x="696" y="392"/>
                    </a:cubicBezTo>
                    <a:cubicBezTo>
                      <a:pt x="692" y="418"/>
                      <a:pt x="682" y="446"/>
                      <a:pt x="670" y="468"/>
                    </a:cubicBezTo>
                    <a:cubicBezTo>
                      <a:pt x="658" y="490"/>
                      <a:pt x="638" y="510"/>
                      <a:pt x="624" y="526"/>
                    </a:cubicBezTo>
                    <a:cubicBezTo>
                      <a:pt x="610" y="542"/>
                      <a:pt x="594" y="551"/>
                      <a:pt x="586" y="562"/>
                    </a:cubicBezTo>
                    <a:cubicBezTo>
                      <a:pt x="578" y="573"/>
                      <a:pt x="576" y="583"/>
                      <a:pt x="574" y="592"/>
                    </a:cubicBezTo>
                    <a:cubicBezTo>
                      <a:pt x="572" y="601"/>
                      <a:pt x="573" y="609"/>
                      <a:pt x="574" y="616"/>
                    </a:cubicBezTo>
                    <a:cubicBezTo>
                      <a:pt x="575" y="623"/>
                      <a:pt x="581" y="631"/>
                      <a:pt x="580" y="636"/>
                    </a:cubicBezTo>
                    <a:cubicBezTo>
                      <a:pt x="579" y="641"/>
                      <a:pt x="596" y="643"/>
                      <a:pt x="566" y="644"/>
                    </a:cubicBezTo>
                    <a:cubicBezTo>
                      <a:pt x="536" y="645"/>
                      <a:pt x="458" y="642"/>
                      <a:pt x="398" y="640"/>
                    </a:cubicBezTo>
                    <a:cubicBezTo>
                      <a:pt x="338" y="638"/>
                      <a:pt x="250" y="634"/>
                      <a:pt x="206" y="632"/>
                    </a:cubicBezTo>
                    <a:cubicBezTo>
                      <a:pt x="162" y="630"/>
                      <a:pt x="149" y="630"/>
                      <a:pt x="134" y="628"/>
                    </a:cubicBezTo>
                    <a:cubicBezTo>
                      <a:pt x="119" y="626"/>
                      <a:pt x="120" y="622"/>
                      <a:pt x="118" y="618"/>
                    </a:cubicBezTo>
                    <a:cubicBezTo>
                      <a:pt x="116" y="614"/>
                      <a:pt x="123" y="610"/>
                      <a:pt x="124" y="602"/>
                    </a:cubicBezTo>
                    <a:cubicBezTo>
                      <a:pt x="125" y="594"/>
                      <a:pt x="126" y="579"/>
                      <a:pt x="122" y="570"/>
                    </a:cubicBezTo>
                    <a:cubicBezTo>
                      <a:pt x="118" y="561"/>
                      <a:pt x="115" y="559"/>
                      <a:pt x="102" y="546"/>
                    </a:cubicBezTo>
                    <a:cubicBezTo>
                      <a:pt x="89" y="533"/>
                      <a:pt x="62" y="513"/>
                      <a:pt x="46" y="492"/>
                    </a:cubicBezTo>
                    <a:cubicBezTo>
                      <a:pt x="30" y="471"/>
                      <a:pt x="16" y="448"/>
                      <a:pt x="8" y="420"/>
                    </a:cubicBezTo>
                    <a:cubicBezTo>
                      <a:pt x="0" y="392"/>
                      <a:pt x="0" y="352"/>
                      <a:pt x="0" y="324"/>
                    </a:cubicBezTo>
                    <a:cubicBezTo>
                      <a:pt x="0" y="296"/>
                      <a:pt x="1" y="276"/>
                      <a:pt x="8" y="250"/>
                    </a:cubicBezTo>
                    <a:cubicBezTo>
                      <a:pt x="15" y="224"/>
                      <a:pt x="27" y="192"/>
                      <a:pt x="40" y="168"/>
                    </a:cubicBezTo>
                    <a:cubicBezTo>
                      <a:pt x="53" y="144"/>
                      <a:pt x="68" y="122"/>
                      <a:pt x="84" y="104"/>
                    </a:cubicBezTo>
                    <a:cubicBezTo>
                      <a:pt x="100" y="86"/>
                      <a:pt x="106" y="79"/>
                      <a:pt x="128" y="6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8" name="Freeform 10"/>
              <p:cNvSpPr>
                <a:spLocks/>
              </p:cNvSpPr>
              <p:nvPr userDrawn="1"/>
            </p:nvSpPr>
            <p:spPr bwMode="gray">
              <a:xfrm>
                <a:off x="5492" y="830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9" name="Freeform 11"/>
              <p:cNvSpPr>
                <a:spLocks/>
              </p:cNvSpPr>
              <p:nvPr userDrawn="1"/>
            </p:nvSpPr>
            <p:spPr bwMode="gray">
              <a:xfrm>
                <a:off x="5457" y="828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0" name="Freeform 12"/>
              <p:cNvSpPr>
                <a:spLocks/>
              </p:cNvSpPr>
              <p:nvPr userDrawn="1"/>
            </p:nvSpPr>
            <p:spPr bwMode="gray">
              <a:xfrm>
                <a:off x="5495" y="-5"/>
                <a:ext cx="27" cy="201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1" name="Freeform 13"/>
              <p:cNvSpPr>
                <a:spLocks/>
              </p:cNvSpPr>
              <p:nvPr userDrawn="1"/>
            </p:nvSpPr>
            <p:spPr bwMode="gray">
              <a:xfrm>
                <a:off x="5475" y="854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2" name="Freeform 14"/>
              <p:cNvSpPr>
                <a:spLocks/>
              </p:cNvSpPr>
              <p:nvPr userDrawn="1"/>
            </p:nvSpPr>
            <p:spPr bwMode="gray">
              <a:xfrm>
                <a:off x="5361" y="1421"/>
                <a:ext cx="415" cy="1383"/>
              </a:xfrm>
              <a:custGeom>
                <a:avLst/>
                <a:gdLst/>
                <a:ahLst/>
                <a:cxnLst>
                  <a:cxn ang="0">
                    <a:pos x="0" y="1636"/>
                  </a:cxn>
                  <a:cxn ang="0">
                    <a:pos x="60" y="1396"/>
                  </a:cxn>
                  <a:cxn ang="0">
                    <a:pos x="104" y="1180"/>
                  </a:cxn>
                  <a:cxn ang="0">
                    <a:pos x="136" y="988"/>
                  </a:cxn>
                  <a:cxn ang="0">
                    <a:pos x="148" y="824"/>
                  </a:cxn>
                  <a:cxn ang="0">
                    <a:pos x="140" y="668"/>
                  </a:cxn>
                  <a:cxn ang="0">
                    <a:pos x="128" y="464"/>
                  </a:cxn>
                  <a:cxn ang="0">
                    <a:pos x="104" y="288"/>
                  </a:cxn>
                  <a:cxn ang="0">
                    <a:pos x="52" y="80"/>
                  </a:cxn>
                  <a:cxn ang="0">
                    <a:pos x="36" y="20"/>
                  </a:cxn>
                  <a:cxn ang="0">
                    <a:pos x="248" y="16"/>
                  </a:cxn>
                  <a:cxn ang="0">
                    <a:pos x="428" y="16"/>
                  </a:cxn>
                  <a:cxn ang="0">
                    <a:pos x="512" y="0"/>
                  </a:cxn>
                  <a:cxn ang="0">
                    <a:pos x="528" y="104"/>
                  </a:cxn>
                  <a:cxn ang="0">
                    <a:pos x="552" y="292"/>
                  </a:cxn>
                  <a:cxn ang="0">
                    <a:pos x="576" y="472"/>
                  </a:cxn>
                  <a:cxn ang="0">
                    <a:pos x="592" y="624"/>
                  </a:cxn>
                  <a:cxn ang="0">
                    <a:pos x="608" y="756"/>
                  </a:cxn>
                  <a:cxn ang="0">
                    <a:pos x="608" y="916"/>
                  </a:cxn>
                  <a:cxn ang="0">
                    <a:pos x="600" y="1072"/>
                  </a:cxn>
                  <a:cxn ang="0">
                    <a:pos x="592" y="1244"/>
                  </a:cxn>
                  <a:cxn ang="0">
                    <a:pos x="572" y="1400"/>
                  </a:cxn>
                  <a:cxn ang="0">
                    <a:pos x="556" y="1548"/>
                  </a:cxn>
                  <a:cxn ang="0">
                    <a:pos x="528" y="1680"/>
                  </a:cxn>
                  <a:cxn ang="0">
                    <a:pos x="312" y="1660"/>
                  </a:cxn>
                  <a:cxn ang="0">
                    <a:pos x="84" y="1648"/>
                  </a:cxn>
                  <a:cxn ang="0">
                    <a:pos x="0" y="1636"/>
                  </a:cxn>
                </a:cxnLst>
                <a:rect l="0" t="0" r="r" b="b"/>
                <a:pathLst>
                  <a:path w="608" h="1680">
                    <a:moveTo>
                      <a:pt x="0" y="1636"/>
                    </a:moveTo>
                    <a:lnTo>
                      <a:pt x="60" y="1396"/>
                    </a:lnTo>
                    <a:lnTo>
                      <a:pt x="104" y="1180"/>
                    </a:lnTo>
                    <a:lnTo>
                      <a:pt x="136" y="988"/>
                    </a:lnTo>
                    <a:lnTo>
                      <a:pt x="148" y="824"/>
                    </a:lnTo>
                    <a:lnTo>
                      <a:pt x="140" y="668"/>
                    </a:lnTo>
                    <a:lnTo>
                      <a:pt x="128" y="464"/>
                    </a:lnTo>
                    <a:lnTo>
                      <a:pt x="104" y="288"/>
                    </a:lnTo>
                    <a:lnTo>
                      <a:pt x="52" y="80"/>
                    </a:lnTo>
                    <a:lnTo>
                      <a:pt x="36" y="20"/>
                    </a:lnTo>
                    <a:lnTo>
                      <a:pt x="248" y="16"/>
                    </a:lnTo>
                    <a:lnTo>
                      <a:pt x="428" y="16"/>
                    </a:lnTo>
                    <a:lnTo>
                      <a:pt x="512" y="0"/>
                    </a:lnTo>
                    <a:lnTo>
                      <a:pt x="528" y="104"/>
                    </a:lnTo>
                    <a:lnTo>
                      <a:pt x="552" y="292"/>
                    </a:lnTo>
                    <a:lnTo>
                      <a:pt x="576" y="472"/>
                    </a:lnTo>
                    <a:lnTo>
                      <a:pt x="592" y="624"/>
                    </a:lnTo>
                    <a:lnTo>
                      <a:pt x="608" y="756"/>
                    </a:lnTo>
                    <a:lnTo>
                      <a:pt x="608" y="916"/>
                    </a:lnTo>
                    <a:lnTo>
                      <a:pt x="600" y="1072"/>
                    </a:lnTo>
                    <a:lnTo>
                      <a:pt x="592" y="1244"/>
                    </a:lnTo>
                    <a:lnTo>
                      <a:pt x="572" y="1400"/>
                    </a:lnTo>
                    <a:lnTo>
                      <a:pt x="556" y="1548"/>
                    </a:lnTo>
                    <a:lnTo>
                      <a:pt x="528" y="1680"/>
                    </a:lnTo>
                    <a:lnTo>
                      <a:pt x="312" y="1660"/>
                    </a:lnTo>
                    <a:lnTo>
                      <a:pt x="84" y="1648"/>
                    </a:lnTo>
                    <a:lnTo>
                      <a:pt x="0" y="163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3" name="Freeform 15"/>
              <p:cNvSpPr>
                <a:spLocks/>
              </p:cNvSpPr>
              <p:nvPr userDrawn="1"/>
            </p:nvSpPr>
            <p:spPr bwMode="gray">
              <a:xfrm>
                <a:off x="5462" y="187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5424" name="Freeform 16"/>
            <p:cNvSpPr>
              <a:spLocks/>
            </p:cNvSpPr>
            <p:nvPr userDrawn="1"/>
          </p:nvSpPr>
          <p:spPr bwMode="ltGray">
            <a:xfrm>
              <a:off x="5050" y="1117"/>
              <a:ext cx="35" cy="642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solidFill>
              <a:srgbClr val="77624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85425" name="Freeform 17"/>
          <p:cNvSpPr>
            <a:spLocks/>
          </p:cNvSpPr>
          <p:nvPr/>
        </p:nvSpPr>
        <p:spPr bwMode="ltGray">
          <a:xfrm>
            <a:off x="8048625" y="1871663"/>
            <a:ext cx="347663" cy="2540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81" y="0"/>
              </a:cxn>
              <a:cxn ang="0">
                <a:pos x="165" y="4"/>
              </a:cxn>
              <a:cxn ang="0">
                <a:pos x="201" y="14"/>
              </a:cxn>
              <a:cxn ang="0">
                <a:pos x="163" y="14"/>
              </a:cxn>
              <a:cxn ang="0">
                <a:pos x="103" y="10"/>
              </a:cxn>
              <a:cxn ang="0">
                <a:pos x="25" y="12"/>
              </a:cxn>
              <a:cxn ang="0">
                <a:pos x="9" y="2"/>
              </a:cxn>
            </a:cxnLst>
            <a:rect l="0" t="0" r="r" b="b"/>
            <a:pathLst>
              <a:path w="201" h="16">
                <a:moveTo>
                  <a:pt x="9" y="2"/>
                </a:moveTo>
                <a:cubicBezTo>
                  <a:pt x="18" y="0"/>
                  <a:pt x="55" y="0"/>
                  <a:pt x="81" y="0"/>
                </a:cubicBezTo>
                <a:cubicBezTo>
                  <a:pt x="107" y="0"/>
                  <a:pt x="145" y="2"/>
                  <a:pt x="165" y="4"/>
                </a:cubicBezTo>
                <a:cubicBezTo>
                  <a:pt x="185" y="6"/>
                  <a:pt x="201" y="12"/>
                  <a:pt x="201" y="14"/>
                </a:cubicBezTo>
                <a:cubicBezTo>
                  <a:pt x="201" y="16"/>
                  <a:pt x="179" y="15"/>
                  <a:pt x="163" y="14"/>
                </a:cubicBezTo>
                <a:cubicBezTo>
                  <a:pt x="147" y="13"/>
                  <a:pt x="126" y="10"/>
                  <a:pt x="103" y="10"/>
                </a:cubicBezTo>
                <a:cubicBezTo>
                  <a:pt x="80" y="10"/>
                  <a:pt x="40" y="13"/>
                  <a:pt x="25" y="12"/>
                </a:cubicBezTo>
                <a:cubicBezTo>
                  <a:pt x="10" y="11"/>
                  <a:pt x="0" y="4"/>
                  <a:pt x="9" y="2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6" name="Freeform 18"/>
          <p:cNvSpPr>
            <a:spLocks/>
          </p:cNvSpPr>
          <p:nvPr/>
        </p:nvSpPr>
        <p:spPr bwMode="ltGray">
          <a:xfrm>
            <a:off x="7880350" y="2632075"/>
            <a:ext cx="179388" cy="215900"/>
          </a:xfrm>
          <a:custGeom>
            <a:avLst/>
            <a:gdLst/>
            <a:ahLst/>
            <a:cxnLst>
              <a:cxn ang="0">
                <a:pos x="10" y="40"/>
              </a:cxn>
              <a:cxn ang="0">
                <a:pos x="22" y="16"/>
              </a:cxn>
              <a:cxn ang="0">
                <a:pos x="49" y="1"/>
              </a:cxn>
              <a:cxn ang="0">
                <a:pos x="79" y="10"/>
              </a:cxn>
              <a:cxn ang="0">
                <a:pos x="103" y="22"/>
              </a:cxn>
              <a:cxn ang="0">
                <a:pos x="94" y="43"/>
              </a:cxn>
              <a:cxn ang="0">
                <a:pos x="55" y="28"/>
              </a:cxn>
              <a:cxn ang="0">
                <a:pos x="34" y="52"/>
              </a:cxn>
              <a:cxn ang="0">
                <a:pos x="37" y="85"/>
              </a:cxn>
              <a:cxn ang="0">
                <a:pos x="52" y="103"/>
              </a:cxn>
              <a:cxn ang="0">
                <a:pos x="76" y="100"/>
              </a:cxn>
              <a:cxn ang="0">
                <a:pos x="73" y="124"/>
              </a:cxn>
              <a:cxn ang="0">
                <a:pos x="37" y="115"/>
              </a:cxn>
              <a:cxn ang="0">
                <a:pos x="4" y="82"/>
              </a:cxn>
              <a:cxn ang="0">
                <a:pos x="10" y="40"/>
              </a:cxn>
            </a:cxnLst>
            <a:rect l="0" t="0" r="r" b="b"/>
            <a:pathLst>
              <a:path w="105" h="126">
                <a:moveTo>
                  <a:pt x="10" y="40"/>
                </a:moveTo>
                <a:cubicBezTo>
                  <a:pt x="13" y="29"/>
                  <a:pt x="16" y="22"/>
                  <a:pt x="22" y="16"/>
                </a:cubicBezTo>
                <a:cubicBezTo>
                  <a:pt x="28" y="10"/>
                  <a:pt x="40" y="2"/>
                  <a:pt x="49" y="1"/>
                </a:cubicBezTo>
                <a:cubicBezTo>
                  <a:pt x="58" y="0"/>
                  <a:pt x="70" y="6"/>
                  <a:pt x="79" y="10"/>
                </a:cubicBezTo>
                <a:cubicBezTo>
                  <a:pt x="88" y="14"/>
                  <a:pt x="101" y="17"/>
                  <a:pt x="103" y="22"/>
                </a:cubicBezTo>
                <a:cubicBezTo>
                  <a:pt x="105" y="27"/>
                  <a:pt x="102" y="42"/>
                  <a:pt x="94" y="43"/>
                </a:cubicBezTo>
                <a:cubicBezTo>
                  <a:pt x="86" y="44"/>
                  <a:pt x="65" y="27"/>
                  <a:pt x="55" y="28"/>
                </a:cubicBezTo>
                <a:cubicBezTo>
                  <a:pt x="45" y="29"/>
                  <a:pt x="37" y="43"/>
                  <a:pt x="34" y="52"/>
                </a:cubicBezTo>
                <a:cubicBezTo>
                  <a:pt x="31" y="61"/>
                  <a:pt x="34" y="77"/>
                  <a:pt x="37" y="85"/>
                </a:cubicBezTo>
                <a:cubicBezTo>
                  <a:pt x="40" y="93"/>
                  <a:pt x="46" y="101"/>
                  <a:pt x="52" y="103"/>
                </a:cubicBezTo>
                <a:cubicBezTo>
                  <a:pt x="58" y="105"/>
                  <a:pt x="73" y="97"/>
                  <a:pt x="76" y="100"/>
                </a:cubicBezTo>
                <a:cubicBezTo>
                  <a:pt x="79" y="103"/>
                  <a:pt x="79" y="122"/>
                  <a:pt x="73" y="124"/>
                </a:cubicBezTo>
                <a:cubicBezTo>
                  <a:pt x="67" y="126"/>
                  <a:pt x="49" y="122"/>
                  <a:pt x="37" y="115"/>
                </a:cubicBezTo>
                <a:cubicBezTo>
                  <a:pt x="25" y="108"/>
                  <a:pt x="8" y="94"/>
                  <a:pt x="4" y="82"/>
                </a:cubicBezTo>
                <a:cubicBezTo>
                  <a:pt x="0" y="70"/>
                  <a:pt x="7" y="51"/>
                  <a:pt x="10" y="40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7" name="Freeform 19"/>
          <p:cNvSpPr>
            <a:spLocks/>
          </p:cNvSpPr>
          <p:nvPr/>
        </p:nvSpPr>
        <p:spPr bwMode="auto">
          <a:xfrm>
            <a:off x="6719888" y="404813"/>
            <a:ext cx="1528762" cy="1374775"/>
          </a:xfrm>
          <a:custGeom>
            <a:avLst/>
            <a:gdLst/>
            <a:ahLst/>
            <a:cxnLst>
              <a:cxn ang="0">
                <a:pos x="156" y="713"/>
              </a:cxn>
              <a:cxn ang="0">
                <a:pos x="78" y="635"/>
              </a:cxn>
              <a:cxn ang="0">
                <a:pos x="15" y="542"/>
              </a:cxn>
              <a:cxn ang="0">
                <a:pos x="6" y="419"/>
              </a:cxn>
              <a:cxn ang="0">
                <a:pos x="12" y="317"/>
              </a:cxn>
              <a:cxn ang="0">
                <a:pos x="81" y="167"/>
              </a:cxn>
              <a:cxn ang="0">
                <a:pos x="171" y="86"/>
              </a:cxn>
              <a:cxn ang="0">
                <a:pos x="267" y="35"/>
              </a:cxn>
              <a:cxn ang="0">
                <a:pos x="390" y="5"/>
              </a:cxn>
              <a:cxn ang="0">
                <a:pos x="516" y="5"/>
              </a:cxn>
              <a:cxn ang="0">
                <a:pos x="633" y="32"/>
              </a:cxn>
              <a:cxn ang="0">
                <a:pos x="741" y="98"/>
              </a:cxn>
              <a:cxn ang="0">
                <a:pos x="822" y="203"/>
              </a:cxn>
              <a:cxn ang="0">
                <a:pos x="870" y="308"/>
              </a:cxn>
              <a:cxn ang="0">
                <a:pos x="885" y="410"/>
              </a:cxn>
              <a:cxn ang="0">
                <a:pos x="879" y="512"/>
              </a:cxn>
              <a:cxn ang="0">
                <a:pos x="861" y="581"/>
              </a:cxn>
              <a:cxn ang="0">
                <a:pos x="798" y="659"/>
              </a:cxn>
              <a:cxn ang="0">
                <a:pos x="720" y="749"/>
              </a:cxn>
              <a:cxn ang="0">
                <a:pos x="702" y="791"/>
              </a:cxn>
              <a:cxn ang="0">
                <a:pos x="597" y="788"/>
              </a:cxn>
              <a:cxn ang="0">
                <a:pos x="306" y="791"/>
              </a:cxn>
              <a:cxn ang="0">
                <a:pos x="177" y="770"/>
              </a:cxn>
              <a:cxn ang="0">
                <a:pos x="156" y="713"/>
              </a:cxn>
            </a:cxnLst>
            <a:rect l="0" t="0" r="r" b="b"/>
            <a:pathLst>
              <a:path w="886" h="797">
                <a:moveTo>
                  <a:pt x="156" y="713"/>
                </a:moveTo>
                <a:cubicBezTo>
                  <a:pt x="140" y="690"/>
                  <a:pt x="101" y="663"/>
                  <a:pt x="78" y="635"/>
                </a:cubicBezTo>
                <a:cubicBezTo>
                  <a:pt x="55" y="607"/>
                  <a:pt x="27" y="578"/>
                  <a:pt x="15" y="542"/>
                </a:cubicBezTo>
                <a:cubicBezTo>
                  <a:pt x="3" y="506"/>
                  <a:pt x="6" y="456"/>
                  <a:pt x="6" y="419"/>
                </a:cubicBezTo>
                <a:cubicBezTo>
                  <a:pt x="6" y="382"/>
                  <a:pt x="0" y="359"/>
                  <a:pt x="12" y="317"/>
                </a:cubicBezTo>
                <a:cubicBezTo>
                  <a:pt x="24" y="275"/>
                  <a:pt x="54" y="206"/>
                  <a:pt x="81" y="167"/>
                </a:cubicBezTo>
                <a:cubicBezTo>
                  <a:pt x="108" y="128"/>
                  <a:pt x="140" y="108"/>
                  <a:pt x="171" y="86"/>
                </a:cubicBezTo>
                <a:cubicBezTo>
                  <a:pt x="202" y="64"/>
                  <a:pt x="231" y="48"/>
                  <a:pt x="267" y="35"/>
                </a:cubicBezTo>
                <a:cubicBezTo>
                  <a:pt x="303" y="22"/>
                  <a:pt x="348" y="10"/>
                  <a:pt x="390" y="5"/>
                </a:cubicBezTo>
                <a:cubicBezTo>
                  <a:pt x="432" y="0"/>
                  <a:pt x="476" y="1"/>
                  <a:pt x="516" y="5"/>
                </a:cubicBezTo>
                <a:cubicBezTo>
                  <a:pt x="556" y="9"/>
                  <a:pt x="596" y="16"/>
                  <a:pt x="633" y="32"/>
                </a:cubicBezTo>
                <a:cubicBezTo>
                  <a:pt x="670" y="48"/>
                  <a:pt x="710" y="70"/>
                  <a:pt x="741" y="98"/>
                </a:cubicBezTo>
                <a:cubicBezTo>
                  <a:pt x="772" y="126"/>
                  <a:pt x="801" y="168"/>
                  <a:pt x="822" y="203"/>
                </a:cubicBezTo>
                <a:cubicBezTo>
                  <a:pt x="843" y="238"/>
                  <a:pt x="860" y="274"/>
                  <a:pt x="870" y="308"/>
                </a:cubicBezTo>
                <a:cubicBezTo>
                  <a:pt x="880" y="342"/>
                  <a:pt x="884" y="376"/>
                  <a:pt x="885" y="410"/>
                </a:cubicBezTo>
                <a:cubicBezTo>
                  <a:pt x="886" y="444"/>
                  <a:pt x="883" y="484"/>
                  <a:pt x="879" y="512"/>
                </a:cubicBezTo>
                <a:cubicBezTo>
                  <a:pt x="875" y="540"/>
                  <a:pt x="874" y="557"/>
                  <a:pt x="861" y="581"/>
                </a:cubicBezTo>
                <a:cubicBezTo>
                  <a:pt x="848" y="605"/>
                  <a:pt x="822" y="631"/>
                  <a:pt x="798" y="659"/>
                </a:cubicBezTo>
                <a:cubicBezTo>
                  <a:pt x="774" y="687"/>
                  <a:pt x="736" y="727"/>
                  <a:pt x="720" y="749"/>
                </a:cubicBezTo>
                <a:cubicBezTo>
                  <a:pt x="704" y="771"/>
                  <a:pt x="722" y="785"/>
                  <a:pt x="702" y="791"/>
                </a:cubicBezTo>
                <a:cubicBezTo>
                  <a:pt x="682" y="797"/>
                  <a:pt x="663" y="788"/>
                  <a:pt x="597" y="788"/>
                </a:cubicBezTo>
                <a:cubicBezTo>
                  <a:pt x="531" y="788"/>
                  <a:pt x="376" y="794"/>
                  <a:pt x="306" y="791"/>
                </a:cubicBezTo>
                <a:cubicBezTo>
                  <a:pt x="236" y="788"/>
                  <a:pt x="201" y="783"/>
                  <a:pt x="177" y="770"/>
                </a:cubicBezTo>
                <a:cubicBezTo>
                  <a:pt x="153" y="757"/>
                  <a:pt x="172" y="736"/>
                  <a:pt x="156" y="713"/>
                </a:cubicBezTo>
                <a:close/>
              </a:path>
            </a:pathLst>
          </a:custGeom>
          <a:solidFill>
            <a:srgbClr val="BDA57B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85428" name="Group 20"/>
          <p:cNvGrpSpPr>
            <a:grpSpLocks/>
          </p:cNvGrpSpPr>
          <p:nvPr/>
        </p:nvGrpSpPr>
        <p:grpSpPr bwMode="auto">
          <a:xfrm>
            <a:off x="6699250" y="-6350"/>
            <a:ext cx="1571625" cy="3349625"/>
            <a:chOff x="4930" y="0"/>
            <a:chExt cx="707" cy="1506"/>
          </a:xfrm>
        </p:grpSpPr>
        <p:sp>
          <p:nvSpPr>
            <p:cNvPr id="785429" name="Freeform 21"/>
            <p:cNvSpPr>
              <a:spLocks/>
            </p:cNvSpPr>
            <p:nvPr userDrawn="1"/>
          </p:nvSpPr>
          <p:spPr bwMode="auto">
            <a:xfrm>
              <a:off x="5275" y="779"/>
              <a:ext cx="35" cy="727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9" y="270"/>
                </a:cxn>
                <a:cxn ang="0">
                  <a:pos x="12" y="489"/>
                </a:cxn>
                <a:cxn ang="0">
                  <a:pos x="12" y="723"/>
                </a:cxn>
                <a:cxn ang="0">
                  <a:pos x="12" y="891"/>
                </a:cxn>
                <a:cxn ang="0">
                  <a:pos x="24" y="930"/>
                </a:cxn>
                <a:cxn ang="0">
                  <a:pos x="42" y="918"/>
                </a:cxn>
                <a:cxn ang="0">
                  <a:pos x="45" y="813"/>
                </a:cxn>
                <a:cxn ang="0">
                  <a:pos x="45" y="579"/>
                </a:cxn>
                <a:cxn ang="0">
                  <a:pos x="39" y="387"/>
                </a:cxn>
                <a:cxn ang="0">
                  <a:pos x="33" y="156"/>
                </a:cxn>
                <a:cxn ang="0">
                  <a:pos x="30" y="36"/>
                </a:cxn>
                <a:cxn ang="0">
                  <a:pos x="3" y="39"/>
                </a:cxn>
              </a:cxnLst>
              <a:rect l="0" t="0" r="r" b="b"/>
              <a:pathLst>
                <a:path w="46" h="937">
                  <a:moveTo>
                    <a:pt x="3" y="39"/>
                  </a:moveTo>
                  <a:cubicBezTo>
                    <a:pt x="0" y="78"/>
                    <a:pt x="7" y="195"/>
                    <a:pt x="9" y="270"/>
                  </a:cubicBezTo>
                  <a:cubicBezTo>
                    <a:pt x="11" y="345"/>
                    <a:pt x="12" y="414"/>
                    <a:pt x="12" y="489"/>
                  </a:cubicBezTo>
                  <a:cubicBezTo>
                    <a:pt x="12" y="564"/>
                    <a:pt x="12" y="656"/>
                    <a:pt x="12" y="723"/>
                  </a:cubicBezTo>
                  <a:cubicBezTo>
                    <a:pt x="12" y="790"/>
                    <a:pt x="10" y="857"/>
                    <a:pt x="12" y="891"/>
                  </a:cubicBezTo>
                  <a:cubicBezTo>
                    <a:pt x="14" y="925"/>
                    <a:pt x="19" y="926"/>
                    <a:pt x="24" y="930"/>
                  </a:cubicBezTo>
                  <a:cubicBezTo>
                    <a:pt x="29" y="934"/>
                    <a:pt x="39" y="937"/>
                    <a:pt x="42" y="918"/>
                  </a:cubicBezTo>
                  <a:cubicBezTo>
                    <a:pt x="45" y="899"/>
                    <a:pt x="45" y="869"/>
                    <a:pt x="45" y="813"/>
                  </a:cubicBezTo>
                  <a:cubicBezTo>
                    <a:pt x="45" y="757"/>
                    <a:pt x="46" y="650"/>
                    <a:pt x="45" y="579"/>
                  </a:cubicBezTo>
                  <a:cubicBezTo>
                    <a:pt x="44" y="508"/>
                    <a:pt x="41" y="457"/>
                    <a:pt x="39" y="387"/>
                  </a:cubicBezTo>
                  <a:cubicBezTo>
                    <a:pt x="37" y="317"/>
                    <a:pt x="34" y="214"/>
                    <a:pt x="33" y="156"/>
                  </a:cubicBezTo>
                  <a:cubicBezTo>
                    <a:pt x="32" y="98"/>
                    <a:pt x="34" y="55"/>
                    <a:pt x="30" y="36"/>
                  </a:cubicBezTo>
                  <a:cubicBezTo>
                    <a:pt x="26" y="17"/>
                    <a:pt x="6" y="0"/>
                    <a:pt x="3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0" name="Freeform 22"/>
            <p:cNvSpPr>
              <a:spLocks/>
            </p:cNvSpPr>
            <p:nvPr userDrawn="1"/>
          </p:nvSpPr>
          <p:spPr bwMode="auto">
            <a:xfrm>
              <a:off x="5240" y="777"/>
              <a:ext cx="25" cy="420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9" y="255"/>
                </a:cxn>
                <a:cxn ang="0">
                  <a:pos x="6" y="462"/>
                </a:cxn>
                <a:cxn ang="0">
                  <a:pos x="12" y="537"/>
                </a:cxn>
                <a:cxn ang="0">
                  <a:pos x="21" y="486"/>
                </a:cxn>
                <a:cxn ang="0">
                  <a:pos x="30" y="459"/>
                </a:cxn>
                <a:cxn ang="0">
                  <a:pos x="33" y="318"/>
                </a:cxn>
                <a:cxn ang="0">
                  <a:pos x="27" y="108"/>
                </a:cxn>
                <a:cxn ang="0">
                  <a:pos x="24" y="39"/>
                </a:cxn>
                <a:cxn ang="0">
                  <a:pos x="3" y="36"/>
                </a:cxn>
              </a:cxnLst>
              <a:rect l="0" t="0" r="r" b="b"/>
              <a:pathLst>
                <a:path w="33" h="541">
                  <a:moveTo>
                    <a:pt x="3" y="36"/>
                  </a:moveTo>
                  <a:cubicBezTo>
                    <a:pt x="0" y="72"/>
                    <a:pt x="8" y="184"/>
                    <a:pt x="9" y="255"/>
                  </a:cubicBezTo>
                  <a:cubicBezTo>
                    <a:pt x="10" y="326"/>
                    <a:pt x="6" y="415"/>
                    <a:pt x="6" y="462"/>
                  </a:cubicBezTo>
                  <a:cubicBezTo>
                    <a:pt x="6" y="509"/>
                    <a:pt x="10" y="533"/>
                    <a:pt x="12" y="537"/>
                  </a:cubicBezTo>
                  <a:cubicBezTo>
                    <a:pt x="14" y="541"/>
                    <a:pt x="18" y="499"/>
                    <a:pt x="21" y="486"/>
                  </a:cubicBezTo>
                  <a:cubicBezTo>
                    <a:pt x="24" y="473"/>
                    <a:pt x="28" y="487"/>
                    <a:pt x="30" y="459"/>
                  </a:cubicBezTo>
                  <a:cubicBezTo>
                    <a:pt x="32" y="431"/>
                    <a:pt x="33" y="376"/>
                    <a:pt x="33" y="318"/>
                  </a:cubicBezTo>
                  <a:cubicBezTo>
                    <a:pt x="33" y="260"/>
                    <a:pt x="28" y="154"/>
                    <a:pt x="27" y="108"/>
                  </a:cubicBezTo>
                  <a:cubicBezTo>
                    <a:pt x="26" y="62"/>
                    <a:pt x="28" y="51"/>
                    <a:pt x="24" y="39"/>
                  </a:cubicBezTo>
                  <a:cubicBezTo>
                    <a:pt x="20" y="27"/>
                    <a:pt x="6" y="0"/>
                    <a:pt x="3" y="36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1" name="Freeform 23"/>
            <p:cNvSpPr>
              <a:spLocks/>
            </p:cNvSpPr>
            <p:nvPr userDrawn="1"/>
          </p:nvSpPr>
          <p:spPr bwMode="auto">
            <a:xfrm>
              <a:off x="5306" y="749"/>
              <a:ext cx="25" cy="458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2" name="Freeform 24"/>
            <p:cNvSpPr>
              <a:spLocks/>
            </p:cNvSpPr>
            <p:nvPr userDrawn="1"/>
          </p:nvSpPr>
          <p:spPr bwMode="auto">
            <a:xfrm>
              <a:off x="5275" y="480"/>
              <a:ext cx="30" cy="27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8" y="125"/>
                </a:cxn>
                <a:cxn ang="0">
                  <a:pos x="6" y="267"/>
                </a:cxn>
                <a:cxn ang="0">
                  <a:pos x="8" y="317"/>
                </a:cxn>
                <a:cxn ang="0">
                  <a:pos x="10" y="339"/>
                </a:cxn>
                <a:cxn ang="0">
                  <a:pos x="30" y="341"/>
                </a:cxn>
                <a:cxn ang="0">
                  <a:pos x="38" y="299"/>
                </a:cxn>
                <a:cxn ang="0">
                  <a:pos x="32" y="171"/>
                </a:cxn>
                <a:cxn ang="0">
                  <a:pos x="32" y="61"/>
                </a:cxn>
                <a:cxn ang="0">
                  <a:pos x="30" y="23"/>
                </a:cxn>
                <a:cxn ang="0">
                  <a:pos x="4" y="17"/>
                </a:cxn>
              </a:cxnLst>
              <a:rect l="0" t="0" r="r" b="b"/>
              <a:pathLst>
                <a:path w="38" h="348">
                  <a:moveTo>
                    <a:pt x="4" y="17"/>
                  </a:moveTo>
                  <a:cubicBezTo>
                    <a:pt x="0" y="34"/>
                    <a:pt x="8" y="83"/>
                    <a:pt x="8" y="125"/>
                  </a:cubicBezTo>
                  <a:cubicBezTo>
                    <a:pt x="8" y="167"/>
                    <a:pt x="6" y="235"/>
                    <a:pt x="6" y="267"/>
                  </a:cubicBezTo>
                  <a:cubicBezTo>
                    <a:pt x="6" y="299"/>
                    <a:pt x="7" y="305"/>
                    <a:pt x="8" y="317"/>
                  </a:cubicBezTo>
                  <a:cubicBezTo>
                    <a:pt x="9" y="329"/>
                    <a:pt x="6" y="335"/>
                    <a:pt x="10" y="339"/>
                  </a:cubicBezTo>
                  <a:cubicBezTo>
                    <a:pt x="14" y="343"/>
                    <a:pt x="25" y="348"/>
                    <a:pt x="30" y="341"/>
                  </a:cubicBezTo>
                  <a:cubicBezTo>
                    <a:pt x="35" y="334"/>
                    <a:pt x="38" y="327"/>
                    <a:pt x="38" y="299"/>
                  </a:cubicBezTo>
                  <a:cubicBezTo>
                    <a:pt x="38" y="271"/>
                    <a:pt x="33" y="211"/>
                    <a:pt x="32" y="171"/>
                  </a:cubicBezTo>
                  <a:cubicBezTo>
                    <a:pt x="31" y="131"/>
                    <a:pt x="32" y="86"/>
                    <a:pt x="32" y="61"/>
                  </a:cubicBezTo>
                  <a:cubicBezTo>
                    <a:pt x="32" y="36"/>
                    <a:pt x="35" y="31"/>
                    <a:pt x="30" y="23"/>
                  </a:cubicBezTo>
                  <a:cubicBezTo>
                    <a:pt x="25" y="15"/>
                    <a:pt x="8" y="0"/>
                    <a:pt x="4" y="1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3" name="Freeform 25"/>
            <p:cNvSpPr>
              <a:spLocks/>
            </p:cNvSpPr>
            <p:nvPr userDrawn="1"/>
          </p:nvSpPr>
          <p:spPr bwMode="auto">
            <a:xfrm>
              <a:off x="5281" y="485"/>
              <a:ext cx="48" cy="249"/>
            </a:xfrm>
            <a:custGeom>
              <a:avLst/>
              <a:gdLst/>
              <a:ahLst/>
              <a:cxnLst>
                <a:cxn ang="0">
                  <a:pos x="59" y="295"/>
                </a:cxn>
                <a:cxn ang="0">
                  <a:pos x="61" y="155"/>
                </a:cxn>
                <a:cxn ang="0">
                  <a:pos x="55" y="63"/>
                </a:cxn>
                <a:cxn ang="0">
                  <a:pos x="37" y="11"/>
                </a:cxn>
                <a:cxn ang="0">
                  <a:pos x="7" y="1"/>
                </a:cxn>
                <a:cxn ang="0">
                  <a:pos x="3" y="15"/>
                </a:cxn>
                <a:cxn ang="0">
                  <a:pos x="27" y="39"/>
                </a:cxn>
                <a:cxn ang="0">
                  <a:pos x="43" y="107"/>
                </a:cxn>
                <a:cxn ang="0">
                  <a:pos x="39" y="253"/>
                </a:cxn>
                <a:cxn ang="0">
                  <a:pos x="41" y="309"/>
                </a:cxn>
                <a:cxn ang="0">
                  <a:pos x="59" y="295"/>
                </a:cxn>
              </a:cxnLst>
              <a:rect l="0" t="0" r="r" b="b"/>
              <a:pathLst>
                <a:path w="62" h="321">
                  <a:moveTo>
                    <a:pt x="59" y="295"/>
                  </a:moveTo>
                  <a:cubicBezTo>
                    <a:pt x="62" y="269"/>
                    <a:pt x="62" y="194"/>
                    <a:pt x="61" y="155"/>
                  </a:cubicBezTo>
                  <a:cubicBezTo>
                    <a:pt x="60" y="116"/>
                    <a:pt x="59" y="87"/>
                    <a:pt x="55" y="63"/>
                  </a:cubicBezTo>
                  <a:cubicBezTo>
                    <a:pt x="51" y="39"/>
                    <a:pt x="45" y="21"/>
                    <a:pt x="37" y="11"/>
                  </a:cubicBezTo>
                  <a:cubicBezTo>
                    <a:pt x="29" y="1"/>
                    <a:pt x="13" y="0"/>
                    <a:pt x="7" y="1"/>
                  </a:cubicBezTo>
                  <a:cubicBezTo>
                    <a:pt x="1" y="2"/>
                    <a:pt x="0" y="9"/>
                    <a:pt x="3" y="15"/>
                  </a:cubicBezTo>
                  <a:cubicBezTo>
                    <a:pt x="6" y="21"/>
                    <a:pt x="20" y="24"/>
                    <a:pt x="27" y="39"/>
                  </a:cubicBezTo>
                  <a:cubicBezTo>
                    <a:pt x="34" y="54"/>
                    <a:pt x="41" y="71"/>
                    <a:pt x="43" y="107"/>
                  </a:cubicBezTo>
                  <a:cubicBezTo>
                    <a:pt x="45" y="143"/>
                    <a:pt x="39" y="219"/>
                    <a:pt x="39" y="253"/>
                  </a:cubicBezTo>
                  <a:cubicBezTo>
                    <a:pt x="39" y="287"/>
                    <a:pt x="37" y="302"/>
                    <a:pt x="41" y="309"/>
                  </a:cubicBezTo>
                  <a:cubicBezTo>
                    <a:pt x="45" y="316"/>
                    <a:pt x="56" y="321"/>
                    <a:pt x="59" y="29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4" name="Freeform 26"/>
            <p:cNvSpPr>
              <a:spLocks/>
            </p:cNvSpPr>
            <p:nvPr userDrawn="1"/>
          </p:nvSpPr>
          <p:spPr bwMode="auto">
            <a:xfrm>
              <a:off x="5240" y="524"/>
              <a:ext cx="20" cy="20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62"/>
                </a:cxn>
                <a:cxn ang="0">
                  <a:pos x="3" y="174"/>
                </a:cxn>
                <a:cxn ang="0">
                  <a:pos x="3" y="236"/>
                </a:cxn>
                <a:cxn ang="0">
                  <a:pos x="9" y="260"/>
                </a:cxn>
                <a:cxn ang="0">
                  <a:pos x="23" y="244"/>
                </a:cxn>
                <a:cxn ang="0">
                  <a:pos x="19" y="152"/>
                </a:cxn>
                <a:cxn ang="0">
                  <a:pos x="17" y="52"/>
                </a:cxn>
                <a:cxn ang="0">
                  <a:pos x="7" y="2"/>
                </a:cxn>
              </a:cxnLst>
              <a:rect l="0" t="0" r="r" b="b"/>
              <a:pathLst>
                <a:path w="25" h="262">
                  <a:moveTo>
                    <a:pt x="7" y="2"/>
                  </a:moveTo>
                  <a:cubicBezTo>
                    <a:pt x="5" y="4"/>
                    <a:pt x="2" y="33"/>
                    <a:pt x="1" y="62"/>
                  </a:cubicBezTo>
                  <a:cubicBezTo>
                    <a:pt x="0" y="91"/>
                    <a:pt x="3" y="145"/>
                    <a:pt x="3" y="174"/>
                  </a:cubicBezTo>
                  <a:cubicBezTo>
                    <a:pt x="3" y="203"/>
                    <a:pt x="2" y="222"/>
                    <a:pt x="3" y="236"/>
                  </a:cubicBezTo>
                  <a:cubicBezTo>
                    <a:pt x="4" y="250"/>
                    <a:pt x="6" y="259"/>
                    <a:pt x="9" y="260"/>
                  </a:cubicBezTo>
                  <a:cubicBezTo>
                    <a:pt x="12" y="261"/>
                    <a:pt x="21" y="262"/>
                    <a:pt x="23" y="244"/>
                  </a:cubicBezTo>
                  <a:cubicBezTo>
                    <a:pt x="25" y="226"/>
                    <a:pt x="20" y="184"/>
                    <a:pt x="19" y="152"/>
                  </a:cubicBezTo>
                  <a:cubicBezTo>
                    <a:pt x="18" y="120"/>
                    <a:pt x="19" y="76"/>
                    <a:pt x="17" y="52"/>
                  </a:cubicBezTo>
                  <a:cubicBezTo>
                    <a:pt x="15" y="28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5" name="Freeform 27"/>
            <p:cNvSpPr>
              <a:spLocks/>
            </p:cNvSpPr>
            <p:nvPr userDrawn="1"/>
          </p:nvSpPr>
          <p:spPr bwMode="auto">
            <a:xfrm>
              <a:off x="5005" y="682"/>
              <a:ext cx="566" cy="14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6" y="22"/>
                </a:cxn>
                <a:cxn ang="0">
                  <a:pos x="202" y="26"/>
                </a:cxn>
                <a:cxn ang="0">
                  <a:pos x="352" y="28"/>
                </a:cxn>
                <a:cxn ang="0">
                  <a:pos x="470" y="34"/>
                </a:cxn>
                <a:cxn ang="0">
                  <a:pos x="602" y="36"/>
                </a:cxn>
                <a:cxn ang="0">
                  <a:pos x="650" y="30"/>
                </a:cxn>
                <a:cxn ang="0">
                  <a:pos x="698" y="20"/>
                </a:cxn>
                <a:cxn ang="0">
                  <a:pos x="726" y="8"/>
                </a:cxn>
                <a:cxn ang="0">
                  <a:pos x="680" y="52"/>
                </a:cxn>
                <a:cxn ang="0">
                  <a:pos x="648" y="80"/>
                </a:cxn>
                <a:cxn ang="0">
                  <a:pos x="638" y="118"/>
                </a:cxn>
                <a:cxn ang="0">
                  <a:pos x="646" y="160"/>
                </a:cxn>
                <a:cxn ang="0">
                  <a:pos x="642" y="184"/>
                </a:cxn>
                <a:cxn ang="0">
                  <a:pos x="602" y="188"/>
                </a:cxn>
                <a:cxn ang="0">
                  <a:pos x="446" y="184"/>
                </a:cxn>
                <a:cxn ang="0">
                  <a:pos x="280" y="180"/>
                </a:cxn>
                <a:cxn ang="0">
                  <a:pos x="156" y="172"/>
                </a:cxn>
                <a:cxn ang="0">
                  <a:pos x="84" y="168"/>
                </a:cxn>
                <a:cxn ang="0">
                  <a:pos x="64" y="156"/>
                </a:cxn>
                <a:cxn ang="0">
                  <a:pos x="68" y="120"/>
                </a:cxn>
                <a:cxn ang="0">
                  <a:pos x="60" y="86"/>
                </a:cxn>
                <a:cxn ang="0">
                  <a:pos x="44" y="48"/>
                </a:cxn>
                <a:cxn ang="0">
                  <a:pos x="4" y="4"/>
                </a:cxn>
              </a:cxnLst>
              <a:rect l="0" t="0" r="r" b="b"/>
              <a:pathLst>
                <a:path w="729" h="189">
                  <a:moveTo>
                    <a:pt x="4" y="4"/>
                  </a:moveTo>
                  <a:cubicBezTo>
                    <a:pt x="8" y="0"/>
                    <a:pt x="33" y="18"/>
                    <a:pt x="66" y="22"/>
                  </a:cubicBezTo>
                  <a:cubicBezTo>
                    <a:pt x="99" y="26"/>
                    <a:pt x="154" y="25"/>
                    <a:pt x="202" y="26"/>
                  </a:cubicBezTo>
                  <a:cubicBezTo>
                    <a:pt x="250" y="27"/>
                    <a:pt x="307" y="27"/>
                    <a:pt x="352" y="28"/>
                  </a:cubicBezTo>
                  <a:cubicBezTo>
                    <a:pt x="397" y="29"/>
                    <a:pt x="428" y="33"/>
                    <a:pt x="470" y="34"/>
                  </a:cubicBezTo>
                  <a:cubicBezTo>
                    <a:pt x="512" y="35"/>
                    <a:pt x="572" y="37"/>
                    <a:pt x="602" y="36"/>
                  </a:cubicBezTo>
                  <a:cubicBezTo>
                    <a:pt x="632" y="35"/>
                    <a:pt x="634" y="33"/>
                    <a:pt x="650" y="30"/>
                  </a:cubicBezTo>
                  <a:cubicBezTo>
                    <a:pt x="666" y="27"/>
                    <a:pt x="685" y="24"/>
                    <a:pt x="698" y="20"/>
                  </a:cubicBezTo>
                  <a:cubicBezTo>
                    <a:pt x="711" y="16"/>
                    <a:pt x="729" y="3"/>
                    <a:pt x="726" y="8"/>
                  </a:cubicBezTo>
                  <a:cubicBezTo>
                    <a:pt x="723" y="13"/>
                    <a:pt x="693" y="40"/>
                    <a:pt x="680" y="52"/>
                  </a:cubicBezTo>
                  <a:cubicBezTo>
                    <a:pt x="667" y="64"/>
                    <a:pt x="655" y="69"/>
                    <a:pt x="648" y="80"/>
                  </a:cubicBezTo>
                  <a:cubicBezTo>
                    <a:pt x="641" y="91"/>
                    <a:pt x="638" y="105"/>
                    <a:pt x="638" y="118"/>
                  </a:cubicBezTo>
                  <a:cubicBezTo>
                    <a:pt x="638" y="131"/>
                    <a:pt x="645" y="149"/>
                    <a:pt x="646" y="160"/>
                  </a:cubicBezTo>
                  <a:cubicBezTo>
                    <a:pt x="647" y="171"/>
                    <a:pt x="649" y="179"/>
                    <a:pt x="642" y="184"/>
                  </a:cubicBezTo>
                  <a:cubicBezTo>
                    <a:pt x="635" y="189"/>
                    <a:pt x="635" y="188"/>
                    <a:pt x="602" y="188"/>
                  </a:cubicBezTo>
                  <a:cubicBezTo>
                    <a:pt x="569" y="188"/>
                    <a:pt x="500" y="185"/>
                    <a:pt x="446" y="184"/>
                  </a:cubicBezTo>
                  <a:cubicBezTo>
                    <a:pt x="392" y="183"/>
                    <a:pt x="328" y="182"/>
                    <a:pt x="280" y="180"/>
                  </a:cubicBezTo>
                  <a:cubicBezTo>
                    <a:pt x="232" y="178"/>
                    <a:pt x="189" y="174"/>
                    <a:pt x="156" y="172"/>
                  </a:cubicBezTo>
                  <a:cubicBezTo>
                    <a:pt x="123" y="170"/>
                    <a:pt x="99" y="171"/>
                    <a:pt x="84" y="168"/>
                  </a:cubicBezTo>
                  <a:cubicBezTo>
                    <a:pt x="69" y="165"/>
                    <a:pt x="67" y="164"/>
                    <a:pt x="64" y="156"/>
                  </a:cubicBezTo>
                  <a:cubicBezTo>
                    <a:pt x="61" y="148"/>
                    <a:pt x="69" y="132"/>
                    <a:pt x="68" y="120"/>
                  </a:cubicBezTo>
                  <a:cubicBezTo>
                    <a:pt x="67" y="108"/>
                    <a:pt x="64" y="98"/>
                    <a:pt x="60" y="86"/>
                  </a:cubicBezTo>
                  <a:cubicBezTo>
                    <a:pt x="56" y="74"/>
                    <a:pt x="54" y="61"/>
                    <a:pt x="44" y="48"/>
                  </a:cubicBezTo>
                  <a:cubicBezTo>
                    <a:pt x="34" y="35"/>
                    <a:pt x="0" y="8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>
                    <a:gamma/>
                    <a:shade val="46275"/>
                    <a:invGamma/>
                  </a:srgbClr>
                </a:gs>
                <a:gs pos="50000">
                  <a:srgbClr val="3553B3"/>
                </a:gs>
                <a:gs pos="100000">
                  <a:srgbClr val="3553B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6" name="Freeform 28"/>
            <p:cNvSpPr>
              <a:spLocks/>
            </p:cNvSpPr>
            <p:nvPr userDrawn="1"/>
          </p:nvSpPr>
          <p:spPr bwMode="auto">
            <a:xfrm>
              <a:off x="5278" y="168"/>
              <a:ext cx="24" cy="335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2" y="0"/>
                </a:cxn>
                <a:cxn ang="0">
                  <a:pos x="30" y="2"/>
                </a:cxn>
                <a:cxn ang="0">
                  <a:pos x="30" y="432"/>
                </a:cxn>
                <a:cxn ang="0">
                  <a:pos x="0" y="412"/>
                </a:cxn>
              </a:cxnLst>
              <a:rect l="0" t="0" r="r" b="b"/>
              <a:pathLst>
                <a:path w="30" h="432">
                  <a:moveTo>
                    <a:pt x="0" y="412"/>
                  </a:moveTo>
                  <a:lnTo>
                    <a:pt x="2" y="0"/>
                  </a:lnTo>
                  <a:lnTo>
                    <a:pt x="30" y="2"/>
                  </a:lnTo>
                  <a:lnTo>
                    <a:pt x="30" y="432"/>
                  </a:lnTo>
                  <a:lnTo>
                    <a:pt x="0" y="412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7" name="Freeform 29"/>
            <p:cNvSpPr>
              <a:spLocks/>
            </p:cNvSpPr>
            <p:nvPr userDrawn="1"/>
          </p:nvSpPr>
          <p:spPr bwMode="auto">
            <a:xfrm>
              <a:off x="5246" y="159"/>
              <a:ext cx="115" cy="3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0" y="17"/>
                </a:cxn>
                <a:cxn ang="0">
                  <a:pos x="34" y="3"/>
                </a:cxn>
                <a:cxn ang="0">
                  <a:pos x="78" y="3"/>
                </a:cxn>
                <a:cxn ang="0">
                  <a:pos x="122" y="21"/>
                </a:cxn>
                <a:cxn ang="0">
                  <a:pos x="148" y="43"/>
                </a:cxn>
                <a:cxn ang="0">
                  <a:pos x="116" y="47"/>
                </a:cxn>
                <a:cxn ang="0">
                  <a:pos x="90" y="35"/>
                </a:cxn>
                <a:cxn ang="0">
                  <a:pos x="76" y="19"/>
                </a:cxn>
                <a:cxn ang="0">
                  <a:pos x="34" y="15"/>
                </a:cxn>
                <a:cxn ang="0">
                  <a:pos x="24" y="35"/>
                </a:cxn>
                <a:cxn ang="0">
                  <a:pos x="2" y="45"/>
                </a:cxn>
              </a:cxnLst>
              <a:rect l="0" t="0" r="r" b="b"/>
              <a:pathLst>
                <a:path w="149" h="48">
                  <a:moveTo>
                    <a:pt x="2" y="45"/>
                  </a:moveTo>
                  <a:cubicBezTo>
                    <a:pt x="0" y="42"/>
                    <a:pt x="5" y="24"/>
                    <a:pt x="10" y="17"/>
                  </a:cubicBezTo>
                  <a:cubicBezTo>
                    <a:pt x="15" y="10"/>
                    <a:pt x="23" y="5"/>
                    <a:pt x="34" y="3"/>
                  </a:cubicBezTo>
                  <a:cubicBezTo>
                    <a:pt x="45" y="1"/>
                    <a:pt x="63" y="0"/>
                    <a:pt x="78" y="3"/>
                  </a:cubicBezTo>
                  <a:cubicBezTo>
                    <a:pt x="93" y="6"/>
                    <a:pt x="110" y="14"/>
                    <a:pt x="122" y="21"/>
                  </a:cubicBezTo>
                  <a:cubicBezTo>
                    <a:pt x="134" y="28"/>
                    <a:pt x="149" y="39"/>
                    <a:pt x="148" y="43"/>
                  </a:cubicBezTo>
                  <a:cubicBezTo>
                    <a:pt x="147" y="47"/>
                    <a:pt x="126" y="48"/>
                    <a:pt x="116" y="47"/>
                  </a:cubicBezTo>
                  <a:cubicBezTo>
                    <a:pt x="106" y="46"/>
                    <a:pt x="97" y="40"/>
                    <a:pt x="90" y="35"/>
                  </a:cubicBezTo>
                  <a:cubicBezTo>
                    <a:pt x="83" y="30"/>
                    <a:pt x="85" y="22"/>
                    <a:pt x="76" y="19"/>
                  </a:cubicBezTo>
                  <a:cubicBezTo>
                    <a:pt x="67" y="16"/>
                    <a:pt x="43" y="12"/>
                    <a:pt x="34" y="15"/>
                  </a:cubicBezTo>
                  <a:cubicBezTo>
                    <a:pt x="25" y="18"/>
                    <a:pt x="29" y="30"/>
                    <a:pt x="24" y="35"/>
                  </a:cubicBezTo>
                  <a:cubicBezTo>
                    <a:pt x="19" y="40"/>
                    <a:pt x="4" y="48"/>
                    <a:pt x="2" y="4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8" name="Freeform 30"/>
            <p:cNvSpPr>
              <a:spLocks/>
            </p:cNvSpPr>
            <p:nvPr userDrawn="1"/>
          </p:nvSpPr>
          <p:spPr bwMode="auto">
            <a:xfrm>
              <a:off x="4930" y="218"/>
              <a:ext cx="207" cy="531"/>
            </a:xfrm>
            <a:custGeom>
              <a:avLst/>
              <a:gdLst/>
              <a:ahLst/>
              <a:cxnLst>
                <a:cxn ang="0">
                  <a:pos x="261" y="1"/>
                </a:cxn>
                <a:cxn ang="0">
                  <a:pos x="189" y="33"/>
                </a:cxn>
                <a:cxn ang="0">
                  <a:pos x="117" y="89"/>
                </a:cxn>
                <a:cxn ang="0">
                  <a:pos x="67" y="161"/>
                </a:cxn>
                <a:cxn ang="0">
                  <a:pos x="25" y="253"/>
                </a:cxn>
                <a:cxn ang="0">
                  <a:pos x="3" y="355"/>
                </a:cxn>
                <a:cxn ang="0">
                  <a:pos x="9" y="451"/>
                </a:cxn>
                <a:cxn ang="0">
                  <a:pos x="43" y="561"/>
                </a:cxn>
                <a:cxn ang="0">
                  <a:pos x="117" y="645"/>
                </a:cxn>
                <a:cxn ang="0">
                  <a:pos x="159" y="683"/>
                </a:cxn>
                <a:cxn ang="0">
                  <a:pos x="159" y="657"/>
                </a:cxn>
                <a:cxn ang="0">
                  <a:pos x="175" y="645"/>
                </a:cxn>
                <a:cxn ang="0">
                  <a:pos x="143" y="631"/>
                </a:cxn>
                <a:cxn ang="0">
                  <a:pos x="97" y="593"/>
                </a:cxn>
                <a:cxn ang="0">
                  <a:pos x="53" y="533"/>
                </a:cxn>
                <a:cxn ang="0">
                  <a:pos x="25" y="449"/>
                </a:cxn>
                <a:cxn ang="0">
                  <a:pos x="19" y="353"/>
                </a:cxn>
                <a:cxn ang="0">
                  <a:pos x="35" y="257"/>
                </a:cxn>
                <a:cxn ang="0">
                  <a:pos x="67" y="179"/>
                </a:cxn>
                <a:cxn ang="0">
                  <a:pos x="119" y="103"/>
                </a:cxn>
                <a:cxn ang="0">
                  <a:pos x="177" y="51"/>
                </a:cxn>
                <a:cxn ang="0">
                  <a:pos x="225" y="25"/>
                </a:cxn>
                <a:cxn ang="0">
                  <a:pos x="261" y="1"/>
                </a:cxn>
              </a:cxnLst>
              <a:rect l="0" t="0" r="r" b="b"/>
              <a:pathLst>
                <a:path w="267" h="685">
                  <a:moveTo>
                    <a:pt x="261" y="1"/>
                  </a:moveTo>
                  <a:cubicBezTo>
                    <a:pt x="255" y="2"/>
                    <a:pt x="213" y="18"/>
                    <a:pt x="189" y="33"/>
                  </a:cubicBezTo>
                  <a:cubicBezTo>
                    <a:pt x="165" y="48"/>
                    <a:pt x="137" y="68"/>
                    <a:pt x="117" y="89"/>
                  </a:cubicBezTo>
                  <a:cubicBezTo>
                    <a:pt x="97" y="110"/>
                    <a:pt x="82" y="134"/>
                    <a:pt x="67" y="161"/>
                  </a:cubicBezTo>
                  <a:cubicBezTo>
                    <a:pt x="52" y="188"/>
                    <a:pt x="36" y="221"/>
                    <a:pt x="25" y="253"/>
                  </a:cubicBezTo>
                  <a:cubicBezTo>
                    <a:pt x="14" y="285"/>
                    <a:pt x="6" y="322"/>
                    <a:pt x="3" y="355"/>
                  </a:cubicBezTo>
                  <a:cubicBezTo>
                    <a:pt x="0" y="388"/>
                    <a:pt x="2" y="417"/>
                    <a:pt x="9" y="451"/>
                  </a:cubicBezTo>
                  <a:cubicBezTo>
                    <a:pt x="16" y="485"/>
                    <a:pt x="25" y="529"/>
                    <a:pt x="43" y="561"/>
                  </a:cubicBezTo>
                  <a:cubicBezTo>
                    <a:pt x="61" y="593"/>
                    <a:pt x="98" y="625"/>
                    <a:pt x="117" y="645"/>
                  </a:cubicBezTo>
                  <a:cubicBezTo>
                    <a:pt x="136" y="665"/>
                    <a:pt x="152" y="681"/>
                    <a:pt x="159" y="683"/>
                  </a:cubicBezTo>
                  <a:cubicBezTo>
                    <a:pt x="166" y="685"/>
                    <a:pt x="156" y="663"/>
                    <a:pt x="159" y="657"/>
                  </a:cubicBezTo>
                  <a:cubicBezTo>
                    <a:pt x="162" y="651"/>
                    <a:pt x="178" y="649"/>
                    <a:pt x="175" y="645"/>
                  </a:cubicBezTo>
                  <a:cubicBezTo>
                    <a:pt x="172" y="641"/>
                    <a:pt x="156" y="640"/>
                    <a:pt x="143" y="631"/>
                  </a:cubicBezTo>
                  <a:cubicBezTo>
                    <a:pt x="130" y="622"/>
                    <a:pt x="112" y="609"/>
                    <a:pt x="97" y="593"/>
                  </a:cubicBezTo>
                  <a:cubicBezTo>
                    <a:pt x="82" y="577"/>
                    <a:pt x="65" y="557"/>
                    <a:pt x="53" y="533"/>
                  </a:cubicBezTo>
                  <a:cubicBezTo>
                    <a:pt x="41" y="509"/>
                    <a:pt x="31" y="479"/>
                    <a:pt x="25" y="449"/>
                  </a:cubicBezTo>
                  <a:cubicBezTo>
                    <a:pt x="19" y="419"/>
                    <a:pt x="17" y="385"/>
                    <a:pt x="19" y="353"/>
                  </a:cubicBezTo>
                  <a:cubicBezTo>
                    <a:pt x="21" y="321"/>
                    <a:pt x="27" y="286"/>
                    <a:pt x="35" y="257"/>
                  </a:cubicBezTo>
                  <a:cubicBezTo>
                    <a:pt x="43" y="228"/>
                    <a:pt x="53" y="205"/>
                    <a:pt x="67" y="179"/>
                  </a:cubicBezTo>
                  <a:cubicBezTo>
                    <a:pt x="81" y="153"/>
                    <a:pt x="101" y="124"/>
                    <a:pt x="119" y="103"/>
                  </a:cubicBezTo>
                  <a:cubicBezTo>
                    <a:pt x="137" y="82"/>
                    <a:pt x="159" y="64"/>
                    <a:pt x="177" y="51"/>
                  </a:cubicBezTo>
                  <a:cubicBezTo>
                    <a:pt x="195" y="38"/>
                    <a:pt x="211" y="33"/>
                    <a:pt x="225" y="25"/>
                  </a:cubicBezTo>
                  <a:cubicBezTo>
                    <a:pt x="239" y="17"/>
                    <a:pt x="267" y="0"/>
                    <a:pt x="26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9" name="Freeform 31"/>
            <p:cNvSpPr>
              <a:spLocks/>
            </p:cNvSpPr>
            <p:nvPr userDrawn="1"/>
          </p:nvSpPr>
          <p:spPr bwMode="auto">
            <a:xfrm>
              <a:off x="5487" y="266"/>
              <a:ext cx="150" cy="532"/>
            </a:xfrm>
            <a:custGeom>
              <a:avLst/>
              <a:gdLst/>
              <a:ahLst/>
              <a:cxnLst>
                <a:cxn ang="0">
                  <a:pos x="3" y="667"/>
                </a:cxn>
                <a:cxn ang="0">
                  <a:pos x="11" y="625"/>
                </a:cxn>
                <a:cxn ang="0">
                  <a:pos x="41" y="587"/>
                </a:cxn>
                <a:cxn ang="0">
                  <a:pos x="83" y="557"/>
                </a:cxn>
                <a:cxn ang="0">
                  <a:pos x="135" y="491"/>
                </a:cxn>
                <a:cxn ang="0">
                  <a:pos x="163" y="403"/>
                </a:cxn>
                <a:cxn ang="0">
                  <a:pos x="175" y="299"/>
                </a:cxn>
                <a:cxn ang="0">
                  <a:pos x="159" y="205"/>
                </a:cxn>
                <a:cxn ang="0">
                  <a:pos x="129" y="141"/>
                </a:cxn>
                <a:cxn ang="0">
                  <a:pos x="91" y="73"/>
                </a:cxn>
                <a:cxn ang="0">
                  <a:pos x="47" y="23"/>
                </a:cxn>
                <a:cxn ang="0">
                  <a:pos x="21" y="1"/>
                </a:cxn>
                <a:cxn ang="0">
                  <a:pos x="51" y="19"/>
                </a:cxn>
                <a:cxn ang="0">
                  <a:pos x="107" y="77"/>
                </a:cxn>
                <a:cxn ang="0">
                  <a:pos x="149" y="153"/>
                </a:cxn>
                <a:cxn ang="0">
                  <a:pos x="183" y="233"/>
                </a:cxn>
                <a:cxn ang="0">
                  <a:pos x="191" y="343"/>
                </a:cxn>
                <a:cxn ang="0">
                  <a:pos x="173" y="443"/>
                </a:cxn>
                <a:cxn ang="0">
                  <a:pos x="141" y="517"/>
                </a:cxn>
                <a:cxn ang="0">
                  <a:pos x="89" y="581"/>
                </a:cxn>
                <a:cxn ang="0">
                  <a:pos x="45" y="623"/>
                </a:cxn>
                <a:cxn ang="0">
                  <a:pos x="29" y="659"/>
                </a:cxn>
                <a:cxn ang="0">
                  <a:pos x="29" y="683"/>
                </a:cxn>
                <a:cxn ang="0">
                  <a:pos x="3" y="667"/>
                </a:cxn>
              </a:cxnLst>
              <a:rect l="0" t="0" r="r" b="b"/>
              <a:pathLst>
                <a:path w="193" h="686">
                  <a:moveTo>
                    <a:pt x="3" y="667"/>
                  </a:moveTo>
                  <a:cubicBezTo>
                    <a:pt x="0" y="657"/>
                    <a:pt x="5" y="638"/>
                    <a:pt x="11" y="625"/>
                  </a:cubicBezTo>
                  <a:cubicBezTo>
                    <a:pt x="17" y="612"/>
                    <a:pt x="29" y="598"/>
                    <a:pt x="41" y="587"/>
                  </a:cubicBezTo>
                  <a:cubicBezTo>
                    <a:pt x="53" y="576"/>
                    <a:pt x="67" y="573"/>
                    <a:pt x="83" y="557"/>
                  </a:cubicBezTo>
                  <a:cubicBezTo>
                    <a:pt x="99" y="541"/>
                    <a:pt x="122" y="517"/>
                    <a:pt x="135" y="491"/>
                  </a:cubicBezTo>
                  <a:cubicBezTo>
                    <a:pt x="148" y="465"/>
                    <a:pt x="156" y="435"/>
                    <a:pt x="163" y="403"/>
                  </a:cubicBezTo>
                  <a:cubicBezTo>
                    <a:pt x="170" y="371"/>
                    <a:pt x="176" y="332"/>
                    <a:pt x="175" y="299"/>
                  </a:cubicBezTo>
                  <a:cubicBezTo>
                    <a:pt x="174" y="266"/>
                    <a:pt x="167" y="231"/>
                    <a:pt x="159" y="205"/>
                  </a:cubicBezTo>
                  <a:cubicBezTo>
                    <a:pt x="151" y="179"/>
                    <a:pt x="140" y="163"/>
                    <a:pt x="129" y="141"/>
                  </a:cubicBezTo>
                  <a:cubicBezTo>
                    <a:pt x="118" y="119"/>
                    <a:pt x="105" y="93"/>
                    <a:pt x="91" y="73"/>
                  </a:cubicBezTo>
                  <a:cubicBezTo>
                    <a:pt x="77" y="53"/>
                    <a:pt x="59" y="35"/>
                    <a:pt x="47" y="23"/>
                  </a:cubicBezTo>
                  <a:cubicBezTo>
                    <a:pt x="35" y="11"/>
                    <a:pt x="20" y="2"/>
                    <a:pt x="21" y="1"/>
                  </a:cubicBezTo>
                  <a:cubicBezTo>
                    <a:pt x="22" y="0"/>
                    <a:pt x="37" y="6"/>
                    <a:pt x="51" y="19"/>
                  </a:cubicBezTo>
                  <a:cubicBezTo>
                    <a:pt x="65" y="32"/>
                    <a:pt x="91" y="55"/>
                    <a:pt x="107" y="77"/>
                  </a:cubicBezTo>
                  <a:cubicBezTo>
                    <a:pt x="123" y="99"/>
                    <a:pt x="136" y="127"/>
                    <a:pt x="149" y="153"/>
                  </a:cubicBezTo>
                  <a:cubicBezTo>
                    <a:pt x="162" y="179"/>
                    <a:pt x="176" y="201"/>
                    <a:pt x="183" y="233"/>
                  </a:cubicBezTo>
                  <a:cubicBezTo>
                    <a:pt x="190" y="265"/>
                    <a:pt x="193" y="308"/>
                    <a:pt x="191" y="343"/>
                  </a:cubicBezTo>
                  <a:cubicBezTo>
                    <a:pt x="189" y="378"/>
                    <a:pt x="181" y="414"/>
                    <a:pt x="173" y="443"/>
                  </a:cubicBezTo>
                  <a:cubicBezTo>
                    <a:pt x="165" y="472"/>
                    <a:pt x="155" y="494"/>
                    <a:pt x="141" y="517"/>
                  </a:cubicBezTo>
                  <a:cubicBezTo>
                    <a:pt x="127" y="540"/>
                    <a:pt x="105" y="563"/>
                    <a:pt x="89" y="581"/>
                  </a:cubicBezTo>
                  <a:cubicBezTo>
                    <a:pt x="73" y="599"/>
                    <a:pt x="55" y="610"/>
                    <a:pt x="45" y="623"/>
                  </a:cubicBezTo>
                  <a:cubicBezTo>
                    <a:pt x="35" y="636"/>
                    <a:pt x="32" y="649"/>
                    <a:pt x="29" y="659"/>
                  </a:cubicBezTo>
                  <a:cubicBezTo>
                    <a:pt x="26" y="669"/>
                    <a:pt x="33" y="680"/>
                    <a:pt x="29" y="683"/>
                  </a:cubicBezTo>
                  <a:cubicBezTo>
                    <a:pt x="25" y="686"/>
                    <a:pt x="6" y="677"/>
                    <a:pt x="3" y="667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0" name="Freeform 32"/>
            <p:cNvSpPr>
              <a:spLocks/>
            </p:cNvSpPr>
            <p:nvPr userDrawn="1"/>
          </p:nvSpPr>
          <p:spPr bwMode="auto">
            <a:xfrm>
              <a:off x="5280" y="0"/>
              <a:ext cx="20" cy="163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0"/>
                </a:cxn>
                <a:cxn ang="0">
                  <a:pos x="26" y="2"/>
                </a:cxn>
                <a:cxn ang="0">
                  <a:pos x="24" y="210"/>
                </a:cxn>
                <a:cxn ang="0">
                  <a:pos x="0" y="206"/>
                </a:cxn>
              </a:cxnLst>
              <a:rect l="0" t="0" r="r" b="b"/>
              <a:pathLst>
                <a:path w="26" h="210">
                  <a:moveTo>
                    <a:pt x="0" y="206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4" y="210"/>
                  </a:lnTo>
                  <a:lnTo>
                    <a:pt x="0" y="206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1" name="Freeform 33"/>
            <p:cNvSpPr>
              <a:spLocks/>
            </p:cNvSpPr>
            <p:nvPr userDrawn="1"/>
          </p:nvSpPr>
          <p:spPr bwMode="auto">
            <a:xfrm>
              <a:off x="5428" y="509"/>
              <a:ext cx="127" cy="178"/>
            </a:xfrm>
            <a:custGeom>
              <a:avLst/>
              <a:gdLst/>
              <a:ahLst/>
              <a:cxnLst>
                <a:cxn ang="0">
                  <a:pos x="155" y="7"/>
                </a:cxn>
                <a:cxn ang="0">
                  <a:pos x="133" y="85"/>
                </a:cxn>
                <a:cxn ang="0">
                  <a:pos x="91" y="163"/>
                </a:cxn>
                <a:cxn ang="0">
                  <a:pos x="45" y="197"/>
                </a:cxn>
                <a:cxn ang="0">
                  <a:pos x="5" y="209"/>
                </a:cxn>
                <a:cxn ang="0">
                  <a:pos x="15" y="223"/>
                </a:cxn>
                <a:cxn ang="0">
                  <a:pos x="53" y="223"/>
                </a:cxn>
                <a:cxn ang="0">
                  <a:pos x="101" y="189"/>
                </a:cxn>
                <a:cxn ang="0">
                  <a:pos x="143" y="115"/>
                </a:cxn>
                <a:cxn ang="0">
                  <a:pos x="161" y="43"/>
                </a:cxn>
                <a:cxn ang="0">
                  <a:pos x="155" y="7"/>
                </a:cxn>
              </a:cxnLst>
              <a:rect l="0" t="0" r="r" b="b"/>
              <a:pathLst>
                <a:path w="163" h="229">
                  <a:moveTo>
                    <a:pt x="155" y="7"/>
                  </a:moveTo>
                  <a:cubicBezTo>
                    <a:pt x="150" y="14"/>
                    <a:pt x="144" y="59"/>
                    <a:pt x="133" y="85"/>
                  </a:cubicBezTo>
                  <a:cubicBezTo>
                    <a:pt x="122" y="111"/>
                    <a:pt x="106" y="144"/>
                    <a:pt x="91" y="163"/>
                  </a:cubicBezTo>
                  <a:cubicBezTo>
                    <a:pt x="76" y="182"/>
                    <a:pt x="59" y="189"/>
                    <a:pt x="45" y="197"/>
                  </a:cubicBezTo>
                  <a:cubicBezTo>
                    <a:pt x="31" y="205"/>
                    <a:pt x="10" y="205"/>
                    <a:pt x="5" y="209"/>
                  </a:cubicBezTo>
                  <a:cubicBezTo>
                    <a:pt x="0" y="213"/>
                    <a:pt x="7" y="221"/>
                    <a:pt x="15" y="223"/>
                  </a:cubicBezTo>
                  <a:cubicBezTo>
                    <a:pt x="23" y="225"/>
                    <a:pt x="39" y="229"/>
                    <a:pt x="53" y="223"/>
                  </a:cubicBezTo>
                  <a:cubicBezTo>
                    <a:pt x="67" y="217"/>
                    <a:pt x="86" y="207"/>
                    <a:pt x="101" y="189"/>
                  </a:cubicBezTo>
                  <a:cubicBezTo>
                    <a:pt x="116" y="171"/>
                    <a:pt x="133" y="139"/>
                    <a:pt x="143" y="115"/>
                  </a:cubicBezTo>
                  <a:cubicBezTo>
                    <a:pt x="153" y="91"/>
                    <a:pt x="159" y="62"/>
                    <a:pt x="161" y="43"/>
                  </a:cubicBezTo>
                  <a:cubicBezTo>
                    <a:pt x="163" y="24"/>
                    <a:pt x="160" y="0"/>
                    <a:pt x="155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2" name="Oval 34"/>
            <p:cNvSpPr>
              <a:spLocks noChangeArrowheads="1"/>
            </p:cNvSpPr>
            <p:nvPr userDrawn="1"/>
          </p:nvSpPr>
          <p:spPr bwMode="auto">
            <a:xfrm>
              <a:off x="5325" y="523"/>
              <a:ext cx="61" cy="57"/>
            </a:xfrm>
            <a:prstGeom prst="ellipse">
              <a:avLst/>
            </a:pr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3" name="Freeform 35"/>
            <p:cNvSpPr>
              <a:spLocks/>
            </p:cNvSpPr>
            <p:nvPr userDrawn="1"/>
          </p:nvSpPr>
          <p:spPr bwMode="auto">
            <a:xfrm>
              <a:off x="5421" y="557"/>
              <a:ext cx="197" cy="183"/>
            </a:xfrm>
            <a:custGeom>
              <a:avLst/>
              <a:gdLst/>
              <a:ahLst/>
              <a:cxnLst>
                <a:cxn ang="0">
                  <a:pos x="14" y="210"/>
                </a:cxn>
                <a:cxn ang="0">
                  <a:pos x="96" y="182"/>
                </a:cxn>
                <a:cxn ang="0">
                  <a:pos x="150" y="142"/>
                </a:cxn>
                <a:cxn ang="0">
                  <a:pos x="192" y="72"/>
                </a:cxn>
                <a:cxn ang="0">
                  <a:pos x="208" y="8"/>
                </a:cxn>
                <a:cxn ang="0">
                  <a:pos x="222" y="22"/>
                </a:cxn>
                <a:cxn ang="0">
                  <a:pos x="198" y="90"/>
                </a:cxn>
                <a:cxn ang="0">
                  <a:pos x="216" y="90"/>
                </a:cxn>
                <a:cxn ang="0">
                  <a:pos x="246" y="44"/>
                </a:cxn>
                <a:cxn ang="0">
                  <a:pos x="248" y="58"/>
                </a:cxn>
                <a:cxn ang="0">
                  <a:pos x="218" y="130"/>
                </a:cxn>
                <a:cxn ang="0">
                  <a:pos x="164" y="186"/>
                </a:cxn>
                <a:cxn ang="0">
                  <a:pos x="118" y="220"/>
                </a:cxn>
                <a:cxn ang="0">
                  <a:pos x="102" y="234"/>
                </a:cxn>
                <a:cxn ang="0">
                  <a:pos x="100" y="208"/>
                </a:cxn>
                <a:cxn ang="0">
                  <a:pos x="52" y="216"/>
                </a:cxn>
                <a:cxn ang="0">
                  <a:pos x="10" y="226"/>
                </a:cxn>
                <a:cxn ang="0">
                  <a:pos x="14" y="210"/>
                </a:cxn>
              </a:cxnLst>
              <a:rect l="0" t="0" r="r" b="b"/>
              <a:pathLst>
                <a:path w="253" h="236">
                  <a:moveTo>
                    <a:pt x="14" y="210"/>
                  </a:moveTo>
                  <a:cubicBezTo>
                    <a:pt x="28" y="203"/>
                    <a:pt x="73" y="193"/>
                    <a:pt x="96" y="182"/>
                  </a:cubicBezTo>
                  <a:cubicBezTo>
                    <a:pt x="119" y="171"/>
                    <a:pt x="134" y="160"/>
                    <a:pt x="150" y="142"/>
                  </a:cubicBezTo>
                  <a:cubicBezTo>
                    <a:pt x="166" y="124"/>
                    <a:pt x="182" y="94"/>
                    <a:pt x="192" y="72"/>
                  </a:cubicBezTo>
                  <a:cubicBezTo>
                    <a:pt x="202" y="50"/>
                    <a:pt x="203" y="16"/>
                    <a:pt x="208" y="8"/>
                  </a:cubicBezTo>
                  <a:cubicBezTo>
                    <a:pt x="213" y="0"/>
                    <a:pt x="224" y="8"/>
                    <a:pt x="222" y="22"/>
                  </a:cubicBezTo>
                  <a:cubicBezTo>
                    <a:pt x="220" y="36"/>
                    <a:pt x="199" y="79"/>
                    <a:pt x="198" y="90"/>
                  </a:cubicBezTo>
                  <a:cubicBezTo>
                    <a:pt x="197" y="101"/>
                    <a:pt x="208" y="98"/>
                    <a:pt x="216" y="90"/>
                  </a:cubicBezTo>
                  <a:cubicBezTo>
                    <a:pt x="224" y="82"/>
                    <a:pt x="241" y="49"/>
                    <a:pt x="246" y="44"/>
                  </a:cubicBezTo>
                  <a:cubicBezTo>
                    <a:pt x="251" y="39"/>
                    <a:pt x="253" y="44"/>
                    <a:pt x="248" y="58"/>
                  </a:cubicBezTo>
                  <a:cubicBezTo>
                    <a:pt x="243" y="72"/>
                    <a:pt x="232" y="109"/>
                    <a:pt x="218" y="130"/>
                  </a:cubicBezTo>
                  <a:cubicBezTo>
                    <a:pt x="204" y="151"/>
                    <a:pt x="181" y="171"/>
                    <a:pt x="164" y="186"/>
                  </a:cubicBezTo>
                  <a:cubicBezTo>
                    <a:pt x="147" y="201"/>
                    <a:pt x="128" y="212"/>
                    <a:pt x="118" y="220"/>
                  </a:cubicBezTo>
                  <a:cubicBezTo>
                    <a:pt x="108" y="228"/>
                    <a:pt x="105" y="236"/>
                    <a:pt x="102" y="234"/>
                  </a:cubicBezTo>
                  <a:cubicBezTo>
                    <a:pt x="99" y="232"/>
                    <a:pt x="108" y="211"/>
                    <a:pt x="100" y="208"/>
                  </a:cubicBezTo>
                  <a:cubicBezTo>
                    <a:pt x="92" y="205"/>
                    <a:pt x="67" y="213"/>
                    <a:pt x="52" y="216"/>
                  </a:cubicBezTo>
                  <a:cubicBezTo>
                    <a:pt x="37" y="219"/>
                    <a:pt x="17" y="227"/>
                    <a:pt x="10" y="226"/>
                  </a:cubicBezTo>
                  <a:cubicBezTo>
                    <a:pt x="3" y="225"/>
                    <a:pt x="0" y="217"/>
                    <a:pt x="14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4" name="Freeform 36"/>
            <p:cNvSpPr>
              <a:spLocks/>
            </p:cNvSpPr>
            <p:nvPr userDrawn="1"/>
          </p:nvSpPr>
          <p:spPr bwMode="auto">
            <a:xfrm>
              <a:off x="5281" y="638"/>
              <a:ext cx="25" cy="11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69"/>
                </a:cxn>
                <a:cxn ang="0">
                  <a:pos x="1" y="121"/>
                </a:cxn>
                <a:cxn ang="0">
                  <a:pos x="9" y="145"/>
                </a:cxn>
                <a:cxn ang="0">
                  <a:pos x="25" y="135"/>
                </a:cxn>
                <a:cxn ang="0">
                  <a:pos x="33" y="113"/>
                </a:cxn>
                <a:cxn ang="0">
                  <a:pos x="23" y="53"/>
                </a:cxn>
                <a:cxn ang="0">
                  <a:pos x="5" y="3"/>
                </a:cxn>
              </a:cxnLst>
              <a:rect l="0" t="0" r="r" b="b"/>
              <a:pathLst>
                <a:path w="33" h="147">
                  <a:moveTo>
                    <a:pt x="5" y="3"/>
                  </a:moveTo>
                  <a:cubicBezTo>
                    <a:pt x="2" y="6"/>
                    <a:pt x="4" y="49"/>
                    <a:pt x="3" y="69"/>
                  </a:cubicBezTo>
                  <a:cubicBezTo>
                    <a:pt x="2" y="89"/>
                    <a:pt x="0" y="108"/>
                    <a:pt x="1" y="121"/>
                  </a:cubicBezTo>
                  <a:cubicBezTo>
                    <a:pt x="2" y="134"/>
                    <a:pt x="5" y="143"/>
                    <a:pt x="9" y="145"/>
                  </a:cubicBezTo>
                  <a:cubicBezTo>
                    <a:pt x="13" y="147"/>
                    <a:pt x="21" y="140"/>
                    <a:pt x="25" y="135"/>
                  </a:cubicBezTo>
                  <a:cubicBezTo>
                    <a:pt x="29" y="130"/>
                    <a:pt x="33" y="127"/>
                    <a:pt x="33" y="113"/>
                  </a:cubicBezTo>
                  <a:cubicBezTo>
                    <a:pt x="33" y="99"/>
                    <a:pt x="26" y="71"/>
                    <a:pt x="23" y="53"/>
                  </a:cubicBezTo>
                  <a:cubicBezTo>
                    <a:pt x="20" y="35"/>
                    <a:pt x="8" y="0"/>
                    <a:pt x="5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5" name="Freeform 37"/>
            <p:cNvSpPr>
              <a:spLocks/>
            </p:cNvSpPr>
            <p:nvPr userDrawn="1"/>
          </p:nvSpPr>
          <p:spPr bwMode="auto">
            <a:xfrm>
              <a:off x="5366" y="347"/>
              <a:ext cx="78" cy="93"/>
            </a:xfrm>
            <a:custGeom>
              <a:avLst/>
              <a:gdLst/>
              <a:ahLst/>
              <a:cxnLst>
                <a:cxn ang="0">
                  <a:pos x="89" y="4"/>
                </a:cxn>
                <a:cxn ang="0">
                  <a:pos x="41" y="44"/>
                </a:cxn>
                <a:cxn ang="0">
                  <a:pos x="5" y="80"/>
                </a:cxn>
                <a:cxn ang="0">
                  <a:pos x="9" y="112"/>
                </a:cxn>
                <a:cxn ang="0">
                  <a:pos x="41" y="112"/>
                </a:cxn>
                <a:cxn ang="0">
                  <a:pos x="73" y="66"/>
                </a:cxn>
                <a:cxn ang="0">
                  <a:pos x="97" y="20"/>
                </a:cxn>
                <a:cxn ang="0">
                  <a:pos x="89" y="4"/>
                </a:cxn>
              </a:cxnLst>
              <a:rect l="0" t="0" r="r" b="b"/>
              <a:pathLst>
                <a:path w="100" h="120">
                  <a:moveTo>
                    <a:pt x="89" y="4"/>
                  </a:moveTo>
                  <a:cubicBezTo>
                    <a:pt x="80" y="8"/>
                    <a:pt x="55" y="31"/>
                    <a:pt x="41" y="44"/>
                  </a:cubicBezTo>
                  <a:cubicBezTo>
                    <a:pt x="27" y="57"/>
                    <a:pt x="10" y="69"/>
                    <a:pt x="5" y="80"/>
                  </a:cubicBezTo>
                  <a:cubicBezTo>
                    <a:pt x="0" y="91"/>
                    <a:pt x="3" y="107"/>
                    <a:pt x="9" y="112"/>
                  </a:cubicBezTo>
                  <a:cubicBezTo>
                    <a:pt x="15" y="117"/>
                    <a:pt x="30" y="120"/>
                    <a:pt x="41" y="112"/>
                  </a:cubicBezTo>
                  <a:cubicBezTo>
                    <a:pt x="52" y="104"/>
                    <a:pt x="64" y="81"/>
                    <a:pt x="73" y="66"/>
                  </a:cubicBezTo>
                  <a:cubicBezTo>
                    <a:pt x="82" y="51"/>
                    <a:pt x="94" y="30"/>
                    <a:pt x="97" y="20"/>
                  </a:cubicBezTo>
                  <a:cubicBezTo>
                    <a:pt x="100" y="10"/>
                    <a:pt x="98" y="0"/>
                    <a:pt x="89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6" name="Freeform 38"/>
            <p:cNvSpPr>
              <a:spLocks/>
            </p:cNvSpPr>
            <p:nvPr userDrawn="1"/>
          </p:nvSpPr>
          <p:spPr bwMode="auto">
            <a:xfrm>
              <a:off x="5450" y="361"/>
              <a:ext cx="33" cy="10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69"/>
                </a:cxn>
                <a:cxn ang="0">
                  <a:pos x="3" y="123"/>
                </a:cxn>
                <a:cxn ang="0">
                  <a:pos x="25" y="135"/>
                </a:cxn>
                <a:cxn ang="0">
                  <a:pos x="39" y="109"/>
                </a:cxn>
                <a:cxn ang="0">
                  <a:pos x="41" y="61"/>
                </a:cxn>
                <a:cxn ang="0">
                  <a:pos x="25" y="15"/>
                </a:cxn>
                <a:cxn ang="0">
                  <a:pos x="7" y="9"/>
                </a:cxn>
              </a:cxnLst>
              <a:rect l="0" t="0" r="r" b="b"/>
              <a:pathLst>
                <a:path w="43" h="137">
                  <a:moveTo>
                    <a:pt x="7" y="9"/>
                  </a:moveTo>
                  <a:cubicBezTo>
                    <a:pt x="4" y="18"/>
                    <a:pt x="8" y="50"/>
                    <a:pt x="7" y="69"/>
                  </a:cubicBezTo>
                  <a:cubicBezTo>
                    <a:pt x="6" y="88"/>
                    <a:pt x="0" y="112"/>
                    <a:pt x="3" y="123"/>
                  </a:cubicBezTo>
                  <a:cubicBezTo>
                    <a:pt x="6" y="134"/>
                    <a:pt x="19" y="137"/>
                    <a:pt x="25" y="135"/>
                  </a:cubicBezTo>
                  <a:cubicBezTo>
                    <a:pt x="31" y="133"/>
                    <a:pt x="36" y="121"/>
                    <a:pt x="39" y="109"/>
                  </a:cubicBezTo>
                  <a:cubicBezTo>
                    <a:pt x="42" y="97"/>
                    <a:pt x="43" y="77"/>
                    <a:pt x="41" y="61"/>
                  </a:cubicBezTo>
                  <a:cubicBezTo>
                    <a:pt x="39" y="45"/>
                    <a:pt x="30" y="25"/>
                    <a:pt x="25" y="15"/>
                  </a:cubicBezTo>
                  <a:cubicBezTo>
                    <a:pt x="20" y="5"/>
                    <a:pt x="10" y="0"/>
                    <a:pt x="7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7" name="Freeform 39"/>
            <p:cNvSpPr>
              <a:spLocks/>
            </p:cNvSpPr>
            <p:nvPr userDrawn="1"/>
          </p:nvSpPr>
          <p:spPr bwMode="auto">
            <a:xfrm>
              <a:off x="5470" y="347"/>
              <a:ext cx="72" cy="1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1" y="36"/>
                </a:cxn>
                <a:cxn ang="0">
                  <a:pos x="59" y="114"/>
                </a:cxn>
                <a:cxn ang="0">
                  <a:pos x="69" y="144"/>
                </a:cxn>
                <a:cxn ang="0">
                  <a:pos x="87" y="136"/>
                </a:cxn>
                <a:cxn ang="0">
                  <a:pos x="89" y="108"/>
                </a:cxn>
                <a:cxn ang="0">
                  <a:pos x="67" y="52"/>
                </a:cxn>
                <a:cxn ang="0">
                  <a:pos x="35" y="22"/>
                </a:cxn>
                <a:cxn ang="0">
                  <a:pos x="1" y="2"/>
                </a:cxn>
              </a:cxnLst>
              <a:rect l="0" t="0" r="r" b="b"/>
              <a:pathLst>
                <a:path w="92" h="148">
                  <a:moveTo>
                    <a:pt x="1" y="2"/>
                  </a:moveTo>
                  <a:cubicBezTo>
                    <a:pt x="0" y="4"/>
                    <a:pt x="21" y="17"/>
                    <a:pt x="31" y="36"/>
                  </a:cubicBezTo>
                  <a:cubicBezTo>
                    <a:pt x="41" y="55"/>
                    <a:pt x="53" y="96"/>
                    <a:pt x="59" y="114"/>
                  </a:cubicBezTo>
                  <a:cubicBezTo>
                    <a:pt x="65" y="132"/>
                    <a:pt x="64" y="140"/>
                    <a:pt x="69" y="144"/>
                  </a:cubicBezTo>
                  <a:cubicBezTo>
                    <a:pt x="74" y="148"/>
                    <a:pt x="84" y="142"/>
                    <a:pt x="87" y="136"/>
                  </a:cubicBezTo>
                  <a:cubicBezTo>
                    <a:pt x="90" y="130"/>
                    <a:pt x="92" y="122"/>
                    <a:pt x="89" y="108"/>
                  </a:cubicBezTo>
                  <a:cubicBezTo>
                    <a:pt x="86" y="94"/>
                    <a:pt x="76" y="66"/>
                    <a:pt x="67" y="52"/>
                  </a:cubicBezTo>
                  <a:cubicBezTo>
                    <a:pt x="58" y="38"/>
                    <a:pt x="46" y="30"/>
                    <a:pt x="35" y="22"/>
                  </a:cubicBezTo>
                  <a:cubicBezTo>
                    <a:pt x="24" y="14"/>
                    <a:pt x="2" y="0"/>
                    <a:pt x="1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8" name="Freeform 40"/>
            <p:cNvSpPr>
              <a:spLocks/>
            </p:cNvSpPr>
            <p:nvPr userDrawn="1"/>
          </p:nvSpPr>
          <p:spPr bwMode="auto">
            <a:xfrm>
              <a:off x="5486" y="332"/>
              <a:ext cx="97" cy="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6" y="44"/>
                </a:cxn>
                <a:cxn ang="0">
                  <a:pos x="94" y="100"/>
                </a:cxn>
                <a:cxn ang="0">
                  <a:pos x="116" y="106"/>
                </a:cxn>
                <a:cxn ang="0">
                  <a:pos x="118" y="78"/>
                </a:cxn>
                <a:cxn ang="0">
                  <a:pos x="82" y="32"/>
                </a:cxn>
                <a:cxn ang="0">
                  <a:pos x="4" y="2"/>
                </a:cxn>
              </a:cxnLst>
              <a:rect l="0" t="0" r="r" b="b"/>
              <a:pathLst>
                <a:path w="124" h="110">
                  <a:moveTo>
                    <a:pt x="4" y="2"/>
                  </a:moveTo>
                  <a:cubicBezTo>
                    <a:pt x="0" y="4"/>
                    <a:pt x="41" y="28"/>
                    <a:pt x="56" y="44"/>
                  </a:cubicBezTo>
                  <a:cubicBezTo>
                    <a:pt x="71" y="60"/>
                    <a:pt x="84" y="90"/>
                    <a:pt x="94" y="100"/>
                  </a:cubicBezTo>
                  <a:cubicBezTo>
                    <a:pt x="104" y="110"/>
                    <a:pt x="112" y="110"/>
                    <a:pt x="116" y="106"/>
                  </a:cubicBezTo>
                  <a:cubicBezTo>
                    <a:pt x="120" y="102"/>
                    <a:pt x="124" y="90"/>
                    <a:pt x="118" y="78"/>
                  </a:cubicBezTo>
                  <a:cubicBezTo>
                    <a:pt x="112" y="66"/>
                    <a:pt x="100" y="45"/>
                    <a:pt x="82" y="32"/>
                  </a:cubicBezTo>
                  <a:cubicBezTo>
                    <a:pt x="64" y="19"/>
                    <a:pt x="8" y="0"/>
                    <a:pt x="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9" name="Freeform 41"/>
            <p:cNvSpPr>
              <a:spLocks/>
            </p:cNvSpPr>
            <p:nvPr userDrawn="1"/>
          </p:nvSpPr>
          <p:spPr bwMode="auto">
            <a:xfrm>
              <a:off x="5502" y="316"/>
              <a:ext cx="70" cy="4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8" y="28"/>
                </a:cxn>
                <a:cxn ang="0">
                  <a:pos x="86" y="48"/>
                </a:cxn>
                <a:cxn ang="0">
                  <a:pos x="70" y="8"/>
                </a:cxn>
                <a:cxn ang="0">
                  <a:pos x="4" y="4"/>
                </a:cxn>
              </a:cxnLst>
              <a:rect l="0" t="0" r="r" b="b"/>
              <a:pathLst>
                <a:path w="90" h="51">
                  <a:moveTo>
                    <a:pt x="4" y="4"/>
                  </a:moveTo>
                  <a:cubicBezTo>
                    <a:pt x="0" y="7"/>
                    <a:pt x="34" y="21"/>
                    <a:pt x="48" y="28"/>
                  </a:cubicBezTo>
                  <a:cubicBezTo>
                    <a:pt x="62" y="35"/>
                    <a:pt x="82" y="51"/>
                    <a:pt x="86" y="48"/>
                  </a:cubicBezTo>
                  <a:cubicBezTo>
                    <a:pt x="90" y="45"/>
                    <a:pt x="83" y="16"/>
                    <a:pt x="70" y="8"/>
                  </a:cubicBezTo>
                  <a:cubicBezTo>
                    <a:pt x="57" y="0"/>
                    <a:pt x="8" y="1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0" name="Freeform 42"/>
            <p:cNvSpPr>
              <a:spLocks/>
            </p:cNvSpPr>
            <p:nvPr userDrawn="1"/>
          </p:nvSpPr>
          <p:spPr bwMode="auto">
            <a:xfrm>
              <a:off x="5299" y="337"/>
              <a:ext cx="102" cy="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52" y="14"/>
                </a:cxn>
                <a:cxn ang="0">
                  <a:pos x="10" y="46"/>
                </a:cxn>
                <a:cxn ang="0">
                  <a:pos x="2" y="82"/>
                </a:cxn>
                <a:cxn ang="0">
                  <a:pos x="22" y="90"/>
                </a:cxn>
                <a:cxn ang="0">
                  <a:pos x="72" y="42"/>
                </a:cxn>
                <a:cxn ang="0">
                  <a:pos x="122" y="14"/>
                </a:cxn>
                <a:cxn ang="0">
                  <a:pos x="120" y="0"/>
                </a:cxn>
              </a:cxnLst>
              <a:rect l="0" t="0" r="r" b="b"/>
              <a:pathLst>
                <a:path w="132" h="97">
                  <a:moveTo>
                    <a:pt x="120" y="0"/>
                  </a:moveTo>
                  <a:cubicBezTo>
                    <a:pt x="108" y="0"/>
                    <a:pt x="70" y="6"/>
                    <a:pt x="52" y="14"/>
                  </a:cubicBezTo>
                  <a:cubicBezTo>
                    <a:pt x="34" y="22"/>
                    <a:pt x="18" y="35"/>
                    <a:pt x="10" y="46"/>
                  </a:cubicBezTo>
                  <a:cubicBezTo>
                    <a:pt x="2" y="57"/>
                    <a:pt x="0" y="75"/>
                    <a:pt x="2" y="82"/>
                  </a:cubicBezTo>
                  <a:cubicBezTo>
                    <a:pt x="4" y="89"/>
                    <a:pt x="10" y="97"/>
                    <a:pt x="22" y="90"/>
                  </a:cubicBezTo>
                  <a:cubicBezTo>
                    <a:pt x="34" y="83"/>
                    <a:pt x="55" y="55"/>
                    <a:pt x="72" y="42"/>
                  </a:cubicBezTo>
                  <a:cubicBezTo>
                    <a:pt x="89" y="29"/>
                    <a:pt x="115" y="20"/>
                    <a:pt x="122" y="14"/>
                  </a:cubicBezTo>
                  <a:cubicBezTo>
                    <a:pt x="129" y="8"/>
                    <a:pt x="132" y="0"/>
                    <a:pt x="12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1" name="Freeform 43"/>
            <p:cNvSpPr>
              <a:spLocks/>
            </p:cNvSpPr>
            <p:nvPr userDrawn="1"/>
          </p:nvSpPr>
          <p:spPr bwMode="auto">
            <a:xfrm>
              <a:off x="5270" y="284"/>
              <a:ext cx="134" cy="35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81" y="4"/>
                </a:cxn>
                <a:cxn ang="0">
                  <a:pos x="31" y="6"/>
                </a:cxn>
                <a:cxn ang="0">
                  <a:pos x="3" y="22"/>
                </a:cxn>
                <a:cxn ang="0">
                  <a:pos x="15" y="42"/>
                </a:cxn>
                <a:cxn ang="0">
                  <a:pos x="93" y="38"/>
                </a:cxn>
                <a:cxn ang="0">
                  <a:pos x="165" y="36"/>
                </a:cxn>
                <a:cxn ang="0">
                  <a:pos x="147" y="28"/>
                </a:cxn>
              </a:cxnLst>
              <a:rect l="0" t="0" r="r" b="b"/>
              <a:pathLst>
                <a:path w="173" h="45">
                  <a:moveTo>
                    <a:pt x="147" y="28"/>
                  </a:moveTo>
                  <a:cubicBezTo>
                    <a:pt x="133" y="23"/>
                    <a:pt x="100" y="8"/>
                    <a:pt x="81" y="4"/>
                  </a:cubicBezTo>
                  <a:cubicBezTo>
                    <a:pt x="62" y="0"/>
                    <a:pt x="44" y="3"/>
                    <a:pt x="31" y="6"/>
                  </a:cubicBezTo>
                  <a:cubicBezTo>
                    <a:pt x="18" y="9"/>
                    <a:pt x="6" y="16"/>
                    <a:pt x="3" y="22"/>
                  </a:cubicBezTo>
                  <a:cubicBezTo>
                    <a:pt x="0" y="28"/>
                    <a:pt x="0" y="39"/>
                    <a:pt x="15" y="42"/>
                  </a:cubicBezTo>
                  <a:cubicBezTo>
                    <a:pt x="30" y="45"/>
                    <a:pt x="68" y="39"/>
                    <a:pt x="93" y="38"/>
                  </a:cubicBezTo>
                  <a:cubicBezTo>
                    <a:pt x="118" y="37"/>
                    <a:pt x="157" y="38"/>
                    <a:pt x="165" y="36"/>
                  </a:cubicBezTo>
                  <a:cubicBezTo>
                    <a:pt x="173" y="34"/>
                    <a:pt x="161" y="33"/>
                    <a:pt x="147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2" name="Freeform 44"/>
            <p:cNvSpPr>
              <a:spLocks/>
            </p:cNvSpPr>
            <p:nvPr userDrawn="1"/>
          </p:nvSpPr>
          <p:spPr bwMode="auto">
            <a:xfrm>
              <a:off x="5269" y="228"/>
              <a:ext cx="147" cy="67"/>
            </a:xfrm>
            <a:custGeom>
              <a:avLst/>
              <a:gdLst/>
              <a:ahLst/>
              <a:cxnLst>
                <a:cxn ang="0">
                  <a:pos x="188" y="82"/>
                </a:cxn>
                <a:cxn ang="0">
                  <a:pos x="132" y="30"/>
                </a:cxn>
                <a:cxn ang="0">
                  <a:pos x="60" y="4"/>
                </a:cxn>
                <a:cxn ang="0">
                  <a:pos x="18" y="8"/>
                </a:cxn>
                <a:cxn ang="0">
                  <a:pos x="4" y="24"/>
                </a:cxn>
                <a:cxn ang="0">
                  <a:pos x="44" y="36"/>
                </a:cxn>
                <a:cxn ang="0">
                  <a:pos x="124" y="52"/>
                </a:cxn>
                <a:cxn ang="0">
                  <a:pos x="188" y="82"/>
                </a:cxn>
              </a:cxnLst>
              <a:rect l="0" t="0" r="r" b="b"/>
              <a:pathLst>
                <a:path w="189" h="86">
                  <a:moveTo>
                    <a:pt x="188" y="82"/>
                  </a:moveTo>
                  <a:cubicBezTo>
                    <a:pt x="189" y="78"/>
                    <a:pt x="153" y="43"/>
                    <a:pt x="132" y="30"/>
                  </a:cubicBezTo>
                  <a:cubicBezTo>
                    <a:pt x="111" y="17"/>
                    <a:pt x="79" y="8"/>
                    <a:pt x="60" y="4"/>
                  </a:cubicBezTo>
                  <a:cubicBezTo>
                    <a:pt x="41" y="0"/>
                    <a:pt x="27" y="5"/>
                    <a:pt x="18" y="8"/>
                  </a:cubicBezTo>
                  <a:cubicBezTo>
                    <a:pt x="9" y="11"/>
                    <a:pt x="0" y="19"/>
                    <a:pt x="4" y="24"/>
                  </a:cubicBezTo>
                  <a:cubicBezTo>
                    <a:pt x="8" y="29"/>
                    <a:pt x="24" y="31"/>
                    <a:pt x="44" y="36"/>
                  </a:cubicBezTo>
                  <a:cubicBezTo>
                    <a:pt x="64" y="41"/>
                    <a:pt x="101" y="45"/>
                    <a:pt x="124" y="52"/>
                  </a:cubicBezTo>
                  <a:cubicBezTo>
                    <a:pt x="147" y="59"/>
                    <a:pt x="187" y="86"/>
                    <a:pt x="188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3" name="Freeform 45"/>
            <p:cNvSpPr>
              <a:spLocks/>
            </p:cNvSpPr>
            <p:nvPr userDrawn="1"/>
          </p:nvSpPr>
          <p:spPr bwMode="auto">
            <a:xfrm>
              <a:off x="5315" y="209"/>
              <a:ext cx="106" cy="66"/>
            </a:xfrm>
            <a:custGeom>
              <a:avLst/>
              <a:gdLst/>
              <a:ahLst/>
              <a:cxnLst>
                <a:cxn ang="0">
                  <a:pos x="135" y="83"/>
                </a:cxn>
                <a:cxn ang="0">
                  <a:pos x="95" y="33"/>
                </a:cxn>
                <a:cxn ang="0">
                  <a:pos x="59" y="9"/>
                </a:cxn>
                <a:cxn ang="0">
                  <a:pos x="29" y="1"/>
                </a:cxn>
                <a:cxn ang="0">
                  <a:pos x="5" y="15"/>
                </a:cxn>
                <a:cxn ang="0">
                  <a:pos x="57" y="33"/>
                </a:cxn>
                <a:cxn ang="0">
                  <a:pos x="109" y="53"/>
                </a:cxn>
                <a:cxn ang="0">
                  <a:pos x="135" y="83"/>
                </a:cxn>
              </a:cxnLst>
              <a:rect l="0" t="0" r="r" b="b"/>
              <a:pathLst>
                <a:path w="137" h="86">
                  <a:moveTo>
                    <a:pt x="135" y="83"/>
                  </a:moveTo>
                  <a:cubicBezTo>
                    <a:pt x="133" y="80"/>
                    <a:pt x="108" y="45"/>
                    <a:pt x="95" y="33"/>
                  </a:cubicBezTo>
                  <a:cubicBezTo>
                    <a:pt x="82" y="21"/>
                    <a:pt x="70" y="14"/>
                    <a:pt x="59" y="9"/>
                  </a:cubicBezTo>
                  <a:cubicBezTo>
                    <a:pt x="48" y="4"/>
                    <a:pt x="38" y="0"/>
                    <a:pt x="29" y="1"/>
                  </a:cubicBezTo>
                  <a:cubicBezTo>
                    <a:pt x="20" y="2"/>
                    <a:pt x="0" y="10"/>
                    <a:pt x="5" y="15"/>
                  </a:cubicBezTo>
                  <a:cubicBezTo>
                    <a:pt x="10" y="20"/>
                    <a:pt x="40" y="27"/>
                    <a:pt x="57" y="33"/>
                  </a:cubicBezTo>
                  <a:cubicBezTo>
                    <a:pt x="74" y="39"/>
                    <a:pt x="97" y="46"/>
                    <a:pt x="109" y="53"/>
                  </a:cubicBezTo>
                  <a:cubicBezTo>
                    <a:pt x="121" y="60"/>
                    <a:pt x="137" y="86"/>
                    <a:pt x="135" y="8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4" name="Freeform 46"/>
            <p:cNvSpPr>
              <a:spLocks/>
            </p:cNvSpPr>
            <p:nvPr userDrawn="1"/>
          </p:nvSpPr>
          <p:spPr bwMode="auto">
            <a:xfrm>
              <a:off x="5382" y="206"/>
              <a:ext cx="61" cy="76"/>
            </a:xfrm>
            <a:custGeom>
              <a:avLst/>
              <a:gdLst/>
              <a:ahLst/>
              <a:cxnLst>
                <a:cxn ang="0">
                  <a:pos x="74" y="98"/>
                </a:cxn>
                <a:cxn ang="0">
                  <a:pos x="72" y="44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78" h="98">
                  <a:moveTo>
                    <a:pt x="74" y="98"/>
                  </a:moveTo>
                  <a:cubicBezTo>
                    <a:pt x="76" y="78"/>
                    <a:pt x="78" y="59"/>
                    <a:pt x="72" y="44"/>
                  </a:cubicBezTo>
                  <a:cubicBezTo>
                    <a:pt x="66" y="29"/>
                    <a:pt x="50" y="15"/>
                    <a:pt x="38" y="8"/>
                  </a:cubicBezTo>
                  <a:cubicBezTo>
                    <a:pt x="26" y="1"/>
                    <a:pt x="13" y="0"/>
                    <a:pt x="0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5" name="Freeform 47"/>
            <p:cNvSpPr>
              <a:spLocks/>
            </p:cNvSpPr>
            <p:nvPr userDrawn="1"/>
          </p:nvSpPr>
          <p:spPr bwMode="auto">
            <a:xfrm>
              <a:off x="5372" y="206"/>
              <a:ext cx="68" cy="78"/>
            </a:xfrm>
            <a:custGeom>
              <a:avLst/>
              <a:gdLst/>
              <a:ahLst/>
              <a:cxnLst>
                <a:cxn ang="0">
                  <a:pos x="88" y="87"/>
                </a:cxn>
                <a:cxn ang="0">
                  <a:pos x="82" y="51"/>
                </a:cxn>
                <a:cxn ang="0">
                  <a:pos x="58" y="23"/>
                </a:cxn>
                <a:cxn ang="0">
                  <a:pos x="32" y="5"/>
                </a:cxn>
                <a:cxn ang="0">
                  <a:pos x="0" y="3"/>
                </a:cxn>
                <a:cxn ang="0">
                  <a:pos x="30" y="21"/>
                </a:cxn>
                <a:cxn ang="0">
                  <a:pos x="60" y="51"/>
                </a:cxn>
                <a:cxn ang="0">
                  <a:pos x="76" y="89"/>
                </a:cxn>
                <a:cxn ang="0">
                  <a:pos x="82" y="101"/>
                </a:cxn>
                <a:cxn ang="0">
                  <a:pos x="88" y="87"/>
                </a:cxn>
              </a:cxnLst>
              <a:rect l="0" t="0" r="r" b="b"/>
              <a:pathLst>
                <a:path w="88" h="101">
                  <a:moveTo>
                    <a:pt x="88" y="87"/>
                  </a:moveTo>
                  <a:cubicBezTo>
                    <a:pt x="88" y="79"/>
                    <a:pt x="87" y="62"/>
                    <a:pt x="82" y="51"/>
                  </a:cubicBezTo>
                  <a:cubicBezTo>
                    <a:pt x="77" y="40"/>
                    <a:pt x="66" y="31"/>
                    <a:pt x="58" y="23"/>
                  </a:cubicBezTo>
                  <a:cubicBezTo>
                    <a:pt x="50" y="15"/>
                    <a:pt x="42" y="8"/>
                    <a:pt x="32" y="5"/>
                  </a:cubicBezTo>
                  <a:cubicBezTo>
                    <a:pt x="22" y="2"/>
                    <a:pt x="0" y="0"/>
                    <a:pt x="0" y="3"/>
                  </a:cubicBezTo>
                  <a:cubicBezTo>
                    <a:pt x="0" y="6"/>
                    <a:pt x="20" y="13"/>
                    <a:pt x="30" y="21"/>
                  </a:cubicBezTo>
                  <a:cubicBezTo>
                    <a:pt x="40" y="29"/>
                    <a:pt x="52" y="40"/>
                    <a:pt x="60" y="51"/>
                  </a:cubicBezTo>
                  <a:cubicBezTo>
                    <a:pt x="68" y="62"/>
                    <a:pt x="72" y="81"/>
                    <a:pt x="76" y="89"/>
                  </a:cubicBezTo>
                  <a:cubicBezTo>
                    <a:pt x="80" y="97"/>
                    <a:pt x="80" y="101"/>
                    <a:pt x="82" y="101"/>
                  </a:cubicBezTo>
                  <a:cubicBezTo>
                    <a:pt x="84" y="101"/>
                    <a:pt x="88" y="95"/>
                    <a:pt x="88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6" name="Freeform 48"/>
            <p:cNvSpPr>
              <a:spLocks/>
            </p:cNvSpPr>
            <p:nvPr userDrawn="1"/>
          </p:nvSpPr>
          <p:spPr bwMode="auto">
            <a:xfrm>
              <a:off x="5440" y="224"/>
              <a:ext cx="39" cy="61"/>
            </a:xfrm>
            <a:custGeom>
              <a:avLst/>
              <a:gdLst/>
              <a:ahLst/>
              <a:cxnLst>
                <a:cxn ang="0">
                  <a:pos x="24" y="65"/>
                </a:cxn>
                <a:cxn ang="0">
                  <a:pos x="24" y="31"/>
                </a:cxn>
                <a:cxn ang="0">
                  <a:pos x="0" y="3"/>
                </a:cxn>
                <a:cxn ang="0">
                  <a:pos x="24" y="11"/>
                </a:cxn>
                <a:cxn ang="0">
                  <a:pos x="48" y="27"/>
                </a:cxn>
                <a:cxn ang="0">
                  <a:pos x="44" y="49"/>
                </a:cxn>
                <a:cxn ang="0">
                  <a:pos x="26" y="77"/>
                </a:cxn>
                <a:cxn ang="0">
                  <a:pos x="24" y="65"/>
                </a:cxn>
              </a:cxnLst>
              <a:rect l="0" t="0" r="r" b="b"/>
              <a:pathLst>
                <a:path w="51" h="79">
                  <a:moveTo>
                    <a:pt x="24" y="65"/>
                  </a:moveTo>
                  <a:cubicBezTo>
                    <a:pt x="24" y="57"/>
                    <a:pt x="28" y="41"/>
                    <a:pt x="24" y="31"/>
                  </a:cubicBezTo>
                  <a:cubicBezTo>
                    <a:pt x="20" y="21"/>
                    <a:pt x="0" y="6"/>
                    <a:pt x="0" y="3"/>
                  </a:cubicBezTo>
                  <a:cubicBezTo>
                    <a:pt x="0" y="0"/>
                    <a:pt x="16" y="7"/>
                    <a:pt x="24" y="11"/>
                  </a:cubicBezTo>
                  <a:cubicBezTo>
                    <a:pt x="32" y="15"/>
                    <a:pt x="45" y="21"/>
                    <a:pt x="48" y="27"/>
                  </a:cubicBezTo>
                  <a:cubicBezTo>
                    <a:pt x="51" y="33"/>
                    <a:pt x="48" y="41"/>
                    <a:pt x="44" y="49"/>
                  </a:cubicBezTo>
                  <a:cubicBezTo>
                    <a:pt x="40" y="57"/>
                    <a:pt x="29" y="75"/>
                    <a:pt x="26" y="77"/>
                  </a:cubicBezTo>
                  <a:cubicBezTo>
                    <a:pt x="23" y="79"/>
                    <a:pt x="24" y="73"/>
                    <a:pt x="24" y="65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7" name="Freeform 49"/>
            <p:cNvSpPr>
              <a:spLocks/>
            </p:cNvSpPr>
            <p:nvPr userDrawn="1"/>
          </p:nvSpPr>
          <p:spPr bwMode="auto">
            <a:xfrm>
              <a:off x="5478" y="252"/>
              <a:ext cx="63" cy="52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13" y="23"/>
                </a:cxn>
                <a:cxn ang="0">
                  <a:pos x="15" y="1"/>
                </a:cxn>
                <a:cxn ang="0">
                  <a:pos x="39" y="15"/>
                </a:cxn>
                <a:cxn ang="0">
                  <a:pos x="27" y="41"/>
                </a:cxn>
                <a:cxn ang="0">
                  <a:pos x="57" y="37"/>
                </a:cxn>
                <a:cxn ang="0">
                  <a:pos x="79" y="63"/>
                </a:cxn>
                <a:cxn ang="0">
                  <a:pos x="47" y="59"/>
                </a:cxn>
                <a:cxn ang="0">
                  <a:pos x="19" y="57"/>
                </a:cxn>
                <a:cxn ang="0">
                  <a:pos x="1" y="51"/>
                </a:cxn>
              </a:cxnLst>
              <a:rect l="0" t="0" r="r" b="b"/>
              <a:pathLst>
                <a:path w="81" h="67">
                  <a:moveTo>
                    <a:pt x="1" y="51"/>
                  </a:moveTo>
                  <a:cubicBezTo>
                    <a:pt x="0" y="45"/>
                    <a:pt x="11" y="31"/>
                    <a:pt x="13" y="23"/>
                  </a:cubicBezTo>
                  <a:cubicBezTo>
                    <a:pt x="15" y="15"/>
                    <a:pt x="11" y="2"/>
                    <a:pt x="15" y="1"/>
                  </a:cubicBezTo>
                  <a:cubicBezTo>
                    <a:pt x="19" y="0"/>
                    <a:pt x="37" y="8"/>
                    <a:pt x="39" y="15"/>
                  </a:cubicBezTo>
                  <a:cubicBezTo>
                    <a:pt x="41" y="22"/>
                    <a:pt x="24" y="37"/>
                    <a:pt x="27" y="41"/>
                  </a:cubicBezTo>
                  <a:cubicBezTo>
                    <a:pt x="30" y="45"/>
                    <a:pt x="48" y="33"/>
                    <a:pt x="57" y="37"/>
                  </a:cubicBezTo>
                  <a:cubicBezTo>
                    <a:pt x="66" y="41"/>
                    <a:pt x="81" y="59"/>
                    <a:pt x="79" y="63"/>
                  </a:cubicBezTo>
                  <a:cubicBezTo>
                    <a:pt x="77" y="67"/>
                    <a:pt x="57" y="60"/>
                    <a:pt x="47" y="59"/>
                  </a:cubicBezTo>
                  <a:cubicBezTo>
                    <a:pt x="37" y="58"/>
                    <a:pt x="26" y="58"/>
                    <a:pt x="19" y="57"/>
                  </a:cubicBezTo>
                  <a:cubicBezTo>
                    <a:pt x="12" y="56"/>
                    <a:pt x="2" y="57"/>
                    <a:pt x="1" y="5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8" name="Freeform 50"/>
            <p:cNvSpPr>
              <a:spLocks/>
            </p:cNvSpPr>
            <p:nvPr userDrawn="1"/>
          </p:nvSpPr>
          <p:spPr bwMode="auto">
            <a:xfrm>
              <a:off x="5153" y="354"/>
              <a:ext cx="46" cy="8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8" y="47"/>
                </a:cxn>
                <a:cxn ang="0">
                  <a:pos x="58" y="95"/>
                </a:cxn>
                <a:cxn ang="0">
                  <a:pos x="34" y="101"/>
                </a:cxn>
                <a:cxn ang="0">
                  <a:pos x="22" y="53"/>
                </a:cxn>
                <a:cxn ang="0">
                  <a:pos x="4" y="1"/>
                </a:cxn>
              </a:cxnLst>
              <a:rect l="0" t="0" r="r" b="b"/>
              <a:pathLst>
                <a:path w="60" h="108">
                  <a:moveTo>
                    <a:pt x="4" y="1"/>
                  </a:moveTo>
                  <a:cubicBezTo>
                    <a:pt x="8" y="0"/>
                    <a:pt x="39" y="31"/>
                    <a:pt x="48" y="47"/>
                  </a:cubicBezTo>
                  <a:cubicBezTo>
                    <a:pt x="57" y="63"/>
                    <a:pt x="60" y="86"/>
                    <a:pt x="58" y="95"/>
                  </a:cubicBezTo>
                  <a:cubicBezTo>
                    <a:pt x="56" y="104"/>
                    <a:pt x="40" y="108"/>
                    <a:pt x="34" y="101"/>
                  </a:cubicBezTo>
                  <a:cubicBezTo>
                    <a:pt x="28" y="94"/>
                    <a:pt x="27" y="70"/>
                    <a:pt x="22" y="53"/>
                  </a:cubicBezTo>
                  <a:cubicBezTo>
                    <a:pt x="17" y="36"/>
                    <a:pt x="0" y="2"/>
                    <a:pt x="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9" name="Freeform 51"/>
            <p:cNvSpPr>
              <a:spLocks/>
            </p:cNvSpPr>
            <p:nvPr userDrawn="1"/>
          </p:nvSpPr>
          <p:spPr bwMode="auto">
            <a:xfrm>
              <a:off x="5119" y="358"/>
              <a:ext cx="35" cy="104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44" y="65"/>
                </a:cxn>
                <a:cxn ang="0">
                  <a:pos x="38" y="125"/>
                </a:cxn>
                <a:cxn ang="0">
                  <a:pos x="4" y="123"/>
                </a:cxn>
                <a:cxn ang="0">
                  <a:pos x="14" y="75"/>
                </a:cxn>
                <a:cxn ang="0">
                  <a:pos x="18" y="23"/>
                </a:cxn>
                <a:cxn ang="0">
                  <a:pos x="30" y="7"/>
                </a:cxn>
              </a:cxnLst>
              <a:rect l="0" t="0" r="r" b="b"/>
              <a:pathLst>
                <a:path w="45" h="135">
                  <a:moveTo>
                    <a:pt x="30" y="7"/>
                  </a:moveTo>
                  <a:cubicBezTo>
                    <a:pt x="34" y="14"/>
                    <a:pt x="43" y="45"/>
                    <a:pt x="44" y="65"/>
                  </a:cubicBezTo>
                  <a:cubicBezTo>
                    <a:pt x="45" y="85"/>
                    <a:pt x="45" y="115"/>
                    <a:pt x="38" y="125"/>
                  </a:cubicBezTo>
                  <a:cubicBezTo>
                    <a:pt x="31" y="135"/>
                    <a:pt x="8" y="131"/>
                    <a:pt x="4" y="123"/>
                  </a:cubicBezTo>
                  <a:cubicBezTo>
                    <a:pt x="0" y="115"/>
                    <a:pt x="12" y="92"/>
                    <a:pt x="14" y="75"/>
                  </a:cubicBezTo>
                  <a:cubicBezTo>
                    <a:pt x="16" y="58"/>
                    <a:pt x="16" y="35"/>
                    <a:pt x="18" y="23"/>
                  </a:cubicBezTo>
                  <a:cubicBezTo>
                    <a:pt x="20" y="11"/>
                    <a:pt x="26" y="0"/>
                    <a:pt x="30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0" name="Freeform 52"/>
            <p:cNvSpPr>
              <a:spLocks/>
            </p:cNvSpPr>
            <p:nvPr userDrawn="1"/>
          </p:nvSpPr>
          <p:spPr bwMode="auto">
            <a:xfrm>
              <a:off x="5068" y="357"/>
              <a:ext cx="47" cy="10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23" y="48"/>
                </a:cxn>
                <a:cxn ang="0">
                  <a:pos x="1" y="104"/>
                </a:cxn>
                <a:cxn ang="0">
                  <a:pos x="19" y="128"/>
                </a:cxn>
                <a:cxn ang="0">
                  <a:pos x="37" y="86"/>
                </a:cxn>
                <a:cxn ang="0">
                  <a:pos x="59" y="6"/>
                </a:cxn>
              </a:cxnLst>
              <a:rect l="0" t="0" r="r" b="b"/>
              <a:pathLst>
                <a:path w="61" h="131">
                  <a:moveTo>
                    <a:pt x="59" y="6"/>
                  </a:moveTo>
                  <a:cubicBezTo>
                    <a:pt x="57" y="0"/>
                    <a:pt x="33" y="32"/>
                    <a:pt x="23" y="48"/>
                  </a:cubicBezTo>
                  <a:cubicBezTo>
                    <a:pt x="13" y="64"/>
                    <a:pt x="2" y="91"/>
                    <a:pt x="1" y="104"/>
                  </a:cubicBezTo>
                  <a:cubicBezTo>
                    <a:pt x="0" y="117"/>
                    <a:pt x="13" y="131"/>
                    <a:pt x="19" y="128"/>
                  </a:cubicBezTo>
                  <a:cubicBezTo>
                    <a:pt x="25" y="125"/>
                    <a:pt x="29" y="107"/>
                    <a:pt x="37" y="86"/>
                  </a:cubicBezTo>
                  <a:cubicBezTo>
                    <a:pt x="45" y="65"/>
                    <a:pt x="61" y="12"/>
                    <a:pt x="59" y="6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1" name="Freeform 53"/>
            <p:cNvSpPr>
              <a:spLocks/>
            </p:cNvSpPr>
            <p:nvPr userDrawn="1"/>
          </p:nvSpPr>
          <p:spPr bwMode="auto">
            <a:xfrm>
              <a:off x="5028" y="338"/>
              <a:ext cx="80" cy="60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21" y="20"/>
                </a:cxn>
                <a:cxn ang="0">
                  <a:pos x="1" y="54"/>
                </a:cxn>
                <a:cxn ang="0">
                  <a:pos x="17" y="74"/>
                </a:cxn>
                <a:cxn ang="0">
                  <a:pos x="59" y="34"/>
                </a:cxn>
                <a:cxn ang="0">
                  <a:pos x="97" y="2"/>
                </a:cxn>
              </a:cxnLst>
              <a:rect l="0" t="0" r="r" b="b"/>
              <a:pathLst>
                <a:path w="103" h="77">
                  <a:moveTo>
                    <a:pt x="97" y="2"/>
                  </a:moveTo>
                  <a:cubicBezTo>
                    <a:pt x="91" y="0"/>
                    <a:pt x="37" y="11"/>
                    <a:pt x="21" y="20"/>
                  </a:cubicBezTo>
                  <a:cubicBezTo>
                    <a:pt x="5" y="29"/>
                    <a:pt x="2" y="45"/>
                    <a:pt x="1" y="54"/>
                  </a:cubicBezTo>
                  <a:cubicBezTo>
                    <a:pt x="0" y="63"/>
                    <a:pt x="7" y="77"/>
                    <a:pt x="17" y="74"/>
                  </a:cubicBezTo>
                  <a:cubicBezTo>
                    <a:pt x="27" y="71"/>
                    <a:pt x="46" y="46"/>
                    <a:pt x="59" y="34"/>
                  </a:cubicBezTo>
                  <a:cubicBezTo>
                    <a:pt x="72" y="22"/>
                    <a:pt x="103" y="4"/>
                    <a:pt x="97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2" name="Freeform 54"/>
            <p:cNvSpPr>
              <a:spLocks/>
            </p:cNvSpPr>
            <p:nvPr userDrawn="1"/>
          </p:nvSpPr>
          <p:spPr bwMode="auto">
            <a:xfrm>
              <a:off x="5029" y="298"/>
              <a:ext cx="76" cy="28"/>
            </a:xfrm>
            <a:custGeom>
              <a:avLst/>
              <a:gdLst/>
              <a:ahLst/>
              <a:cxnLst>
                <a:cxn ang="0">
                  <a:pos x="94" y="22"/>
                </a:cxn>
                <a:cxn ang="0">
                  <a:pos x="42" y="0"/>
                </a:cxn>
                <a:cxn ang="0">
                  <a:pos x="12" y="20"/>
                </a:cxn>
                <a:cxn ang="0">
                  <a:pos x="14" y="36"/>
                </a:cxn>
                <a:cxn ang="0">
                  <a:pos x="94" y="22"/>
                </a:cxn>
              </a:cxnLst>
              <a:rect l="0" t="0" r="r" b="b"/>
              <a:pathLst>
                <a:path w="99" h="37">
                  <a:moveTo>
                    <a:pt x="94" y="22"/>
                  </a:moveTo>
                  <a:cubicBezTo>
                    <a:pt x="99" y="16"/>
                    <a:pt x="56" y="0"/>
                    <a:pt x="42" y="0"/>
                  </a:cubicBezTo>
                  <a:cubicBezTo>
                    <a:pt x="28" y="0"/>
                    <a:pt x="17" y="14"/>
                    <a:pt x="12" y="20"/>
                  </a:cubicBezTo>
                  <a:cubicBezTo>
                    <a:pt x="7" y="26"/>
                    <a:pt x="0" y="35"/>
                    <a:pt x="14" y="36"/>
                  </a:cubicBezTo>
                  <a:cubicBezTo>
                    <a:pt x="28" y="37"/>
                    <a:pt x="89" y="28"/>
                    <a:pt x="94" y="2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3" name="Freeform 55"/>
            <p:cNvSpPr>
              <a:spLocks/>
            </p:cNvSpPr>
            <p:nvPr userDrawn="1"/>
          </p:nvSpPr>
          <p:spPr bwMode="auto">
            <a:xfrm>
              <a:off x="5075" y="255"/>
              <a:ext cx="39" cy="52"/>
            </a:xfrm>
            <a:custGeom>
              <a:avLst/>
              <a:gdLst/>
              <a:ahLst/>
              <a:cxnLst>
                <a:cxn ang="0">
                  <a:pos x="44" y="63"/>
                </a:cxn>
                <a:cxn ang="0">
                  <a:pos x="4" y="31"/>
                </a:cxn>
                <a:cxn ang="0">
                  <a:pos x="20" y="15"/>
                </a:cxn>
                <a:cxn ang="0">
                  <a:pos x="38" y="7"/>
                </a:cxn>
                <a:cxn ang="0">
                  <a:pos x="44" y="63"/>
                </a:cxn>
              </a:cxnLst>
              <a:rect l="0" t="0" r="r" b="b"/>
              <a:pathLst>
                <a:path w="50" h="67">
                  <a:moveTo>
                    <a:pt x="44" y="63"/>
                  </a:moveTo>
                  <a:cubicBezTo>
                    <a:pt x="38" y="67"/>
                    <a:pt x="8" y="39"/>
                    <a:pt x="4" y="31"/>
                  </a:cubicBezTo>
                  <a:cubicBezTo>
                    <a:pt x="0" y="23"/>
                    <a:pt x="14" y="19"/>
                    <a:pt x="20" y="15"/>
                  </a:cubicBezTo>
                  <a:cubicBezTo>
                    <a:pt x="26" y="11"/>
                    <a:pt x="34" y="0"/>
                    <a:pt x="38" y="7"/>
                  </a:cubicBezTo>
                  <a:cubicBezTo>
                    <a:pt x="42" y="14"/>
                    <a:pt x="50" y="59"/>
                    <a:pt x="44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4" name="Freeform 56"/>
            <p:cNvSpPr>
              <a:spLocks/>
            </p:cNvSpPr>
            <p:nvPr userDrawn="1"/>
          </p:nvSpPr>
          <p:spPr bwMode="auto">
            <a:xfrm>
              <a:off x="5121" y="236"/>
              <a:ext cx="24" cy="63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3" y="32"/>
                </a:cxn>
                <a:cxn ang="0">
                  <a:pos x="7" y="10"/>
                </a:cxn>
                <a:cxn ang="0">
                  <a:pos x="31" y="10"/>
                </a:cxn>
                <a:cxn ang="0">
                  <a:pos x="5" y="78"/>
                </a:cxn>
              </a:cxnLst>
              <a:rect l="0" t="0" r="r" b="b"/>
              <a:pathLst>
                <a:path w="31" h="82">
                  <a:moveTo>
                    <a:pt x="5" y="78"/>
                  </a:moveTo>
                  <a:cubicBezTo>
                    <a:pt x="0" y="82"/>
                    <a:pt x="3" y="43"/>
                    <a:pt x="3" y="32"/>
                  </a:cubicBezTo>
                  <a:cubicBezTo>
                    <a:pt x="3" y="21"/>
                    <a:pt x="2" y="14"/>
                    <a:pt x="7" y="10"/>
                  </a:cubicBezTo>
                  <a:cubicBezTo>
                    <a:pt x="12" y="6"/>
                    <a:pt x="31" y="0"/>
                    <a:pt x="31" y="10"/>
                  </a:cubicBezTo>
                  <a:cubicBezTo>
                    <a:pt x="31" y="20"/>
                    <a:pt x="10" y="74"/>
                    <a:pt x="5" y="7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5" name="Freeform 57"/>
            <p:cNvSpPr>
              <a:spLocks/>
            </p:cNvSpPr>
            <p:nvPr userDrawn="1"/>
          </p:nvSpPr>
          <p:spPr bwMode="auto">
            <a:xfrm>
              <a:off x="5137" y="225"/>
              <a:ext cx="72" cy="72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24" y="36"/>
                </a:cxn>
                <a:cxn ang="0">
                  <a:pos x="62" y="4"/>
                </a:cxn>
                <a:cxn ang="0">
                  <a:pos x="90" y="10"/>
                </a:cxn>
                <a:cxn ang="0">
                  <a:pos x="50" y="42"/>
                </a:cxn>
                <a:cxn ang="0">
                  <a:pos x="4" y="92"/>
                </a:cxn>
              </a:cxnLst>
              <a:rect l="0" t="0" r="r" b="b"/>
              <a:pathLst>
                <a:path w="92" h="93">
                  <a:moveTo>
                    <a:pt x="4" y="92"/>
                  </a:moveTo>
                  <a:cubicBezTo>
                    <a:pt x="0" y="91"/>
                    <a:pt x="14" y="51"/>
                    <a:pt x="24" y="36"/>
                  </a:cubicBezTo>
                  <a:cubicBezTo>
                    <a:pt x="34" y="21"/>
                    <a:pt x="51" y="8"/>
                    <a:pt x="62" y="4"/>
                  </a:cubicBezTo>
                  <a:cubicBezTo>
                    <a:pt x="73" y="0"/>
                    <a:pt x="92" y="4"/>
                    <a:pt x="90" y="10"/>
                  </a:cubicBezTo>
                  <a:cubicBezTo>
                    <a:pt x="88" y="16"/>
                    <a:pt x="64" y="28"/>
                    <a:pt x="50" y="42"/>
                  </a:cubicBezTo>
                  <a:cubicBezTo>
                    <a:pt x="36" y="56"/>
                    <a:pt x="8" y="93"/>
                    <a:pt x="4" y="9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6" name="Freeform 58"/>
            <p:cNvSpPr>
              <a:spLocks/>
            </p:cNvSpPr>
            <p:nvPr userDrawn="1"/>
          </p:nvSpPr>
          <p:spPr bwMode="auto">
            <a:xfrm>
              <a:off x="5149" y="249"/>
              <a:ext cx="90" cy="52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33" y="35"/>
                </a:cxn>
                <a:cxn ang="0">
                  <a:pos x="81" y="5"/>
                </a:cxn>
                <a:cxn ang="0">
                  <a:pos x="111" y="7"/>
                </a:cxn>
                <a:cxn ang="0">
                  <a:pos x="101" y="33"/>
                </a:cxn>
                <a:cxn ang="0">
                  <a:pos x="11" y="67"/>
                </a:cxn>
              </a:cxnLst>
              <a:rect l="0" t="0" r="r" b="b"/>
              <a:pathLst>
                <a:path w="116" h="67">
                  <a:moveTo>
                    <a:pt x="11" y="67"/>
                  </a:moveTo>
                  <a:cubicBezTo>
                    <a:pt x="0" y="67"/>
                    <a:pt x="21" y="45"/>
                    <a:pt x="33" y="35"/>
                  </a:cubicBezTo>
                  <a:cubicBezTo>
                    <a:pt x="45" y="25"/>
                    <a:pt x="68" y="10"/>
                    <a:pt x="81" y="5"/>
                  </a:cubicBezTo>
                  <a:cubicBezTo>
                    <a:pt x="94" y="0"/>
                    <a:pt x="108" y="2"/>
                    <a:pt x="111" y="7"/>
                  </a:cubicBezTo>
                  <a:cubicBezTo>
                    <a:pt x="114" y="12"/>
                    <a:pt x="116" y="24"/>
                    <a:pt x="101" y="33"/>
                  </a:cubicBezTo>
                  <a:cubicBezTo>
                    <a:pt x="86" y="42"/>
                    <a:pt x="22" y="67"/>
                    <a:pt x="11" y="6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7" name="Freeform 59"/>
            <p:cNvSpPr>
              <a:spLocks/>
            </p:cNvSpPr>
            <p:nvPr userDrawn="1"/>
          </p:nvSpPr>
          <p:spPr bwMode="auto">
            <a:xfrm>
              <a:off x="5170" y="298"/>
              <a:ext cx="81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4" y="8"/>
                </a:cxn>
                <a:cxn ang="0">
                  <a:pos x="98" y="4"/>
                </a:cxn>
                <a:cxn ang="0">
                  <a:pos x="98" y="32"/>
                </a:cxn>
                <a:cxn ang="0">
                  <a:pos x="66" y="36"/>
                </a:cxn>
                <a:cxn ang="0">
                  <a:pos x="0" y="28"/>
                </a:cxn>
              </a:cxnLst>
              <a:rect l="0" t="0" r="r" b="b"/>
              <a:pathLst>
                <a:path w="104" h="37">
                  <a:moveTo>
                    <a:pt x="0" y="28"/>
                  </a:moveTo>
                  <a:cubicBezTo>
                    <a:pt x="0" y="23"/>
                    <a:pt x="48" y="12"/>
                    <a:pt x="64" y="8"/>
                  </a:cubicBezTo>
                  <a:cubicBezTo>
                    <a:pt x="80" y="4"/>
                    <a:pt x="92" y="0"/>
                    <a:pt x="98" y="4"/>
                  </a:cubicBezTo>
                  <a:cubicBezTo>
                    <a:pt x="104" y="8"/>
                    <a:pt x="103" y="27"/>
                    <a:pt x="98" y="32"/>
                  </a:cubicBezTo>
                  <a:cubicBezTo>
                    <a:pt x="93" y="37"/>
                    <a:pt x="82" y="36"/>
                    <a:pt x="66" y="36"/>
                  </a:cubicBezTo>
                  <a:cubicBezTo>
                    <a:pt x="50" y="36"/>
                    <a:pt x="0" y="33"/>
                    <a:pt x="0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8" name="Freeform 60"/>
            <p:cNvSpPr>
              <a:spLocks/>
            </p:cNvSpPr>
            <p:nvPr userDrawn="1"/>
          </p:nvSpPr>
          <p:spPr bwMode="auto">
            <a:xfrm>
              <a:off x="5161" y="340"/>
              <a:ext cx="91" cy="68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63" y="9"/>
                </a:cxn>
                <a:cxn ang="0">
                  <a:pos x="101" y="33"/>
                </a:cxn>
                <a:cxn ang="0">
                  <a:pos x="115" y="71"/>
                </a:cxn>
                <a:cxn ang="0">
                  <a:pos x="89" y="81"/>
                </a:cxn>
                <a:cxn ang="0">
                  <a:pos x="67" y="37"/>
                </a:cxn>
                <a:cxn ang="0">
                  <a:pos x="19" y="13"/>
                </a:cxn>
                <a:cxn ang="0">
                  <a:pos x="7" y="1"/>
                </a:cxn>
              </a:cxnLst>
              <a:rect l="0" t="0" r="r" b="b"/>
              <a:pathLst>
                <a:path w="117" h="87">
                  <a:moveTo>
                    <a:pt x="7" y="1"/>
                  </a:moveTo>
                  <a:cubicBezTo>
                    <a:pt x="14" y="0"/>
                    <a:pt x="47" y="4"/>
                    <a:pt x="63" y="9"/>
                  </a:cubicBezTo>
                  <a:cubicBezTo>
                    <a:pt x="79" y="14"/>
                    <a:pt x="92" y="23"/>
                    <a:pt x="101" y="33"/>
                  </a:cubicBezTo>
                  <a:cubicBezTo>
                    <a:pt x="110" y="43"/>
                    <a:pt x="117" y="63"/>
                    <a:pt x="115" y="71"/>
                  </a:cubicBezTo>
                  <a:cubicBezTo>
                    <a:pt x="113" y="79"/>
                    <a:pt x="97" y="87"/>
                    <a:pt x="89" y="81"/>
                  </a:cubicBezTo>
                  <a:cubicBezTo>
                    <a:pt x="81" y="75"/>
                    <a:pt x="79" y="48"/>
                    <a:pt x="67" y="37"/>
                  </a:cubicBezTo>
                  <a:cubicBezTo>
                    <a:pt x="55" y="26"/>
                    <a:pt x="29" y="19"/>
                    <a:pt x="19" y="13"/>
                  </a:cubicBezTo>
                  <a:cubicBezTo>
                    <a:pt x="9" y="7"/>
                    <a:pt x="0" y="2"/>
                    <a:pt x="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9" name="Oval 61"/>
            <p:cNvSpPr>
              <a:spLocks noChangeArrowheads="1"/>
            </p:cNvSpPr>
            <p:nvPr userDrawn="1"/>
          </p:nvSpPr>
          <p:spPr bwMode="auto">
            <a:xfrm>
              <a:off x="5418" y="296"/>
              <a:ext cx="56" cy="37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0" name="Oval 62"/>
            <p:cNvSpPr>
              <a:spLocks noChangeArrowheads="1"/>
            </p:cNvSpPr>
            <p:nvPr userDrawn="1"/>
          </p:nvSpPr>
          <p:spPr bwMode="auto">
            <a:xfrm>
              <a:off x="5111" y="307"/>
              <a:ext cx="48" cy="43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1" name="Freeform 63"/>
            <p:cNvSpPr>
              <a:spLocks/>
            </p:cNvSpPr>
            <p:nvPr userDrawn="1"/>
          </p:nvSpPr>
          <p:spPr bwMode="auto">
            <a:xfrm>
              <a:off x="5078" y="724"/>
              <a:ext cx="419" cy="22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134" y="7"/>
                </a:cxn>
                <a:cxn ang="0">
                  <a:pos x="294" y="7"/>
                </a:cxn>
                <a:cxn ang="0">
                  <a:pos x="378" y="13"/>
                </a:cxn>
                <a:cxn ang="0">
                  <a:pos x="444" y="15"/>
                </a:cxn>
                <a:cxn ang="0">
                  <a:pos x="494" y="17"/>
                </a:cxn>
                <a:cxn ang="0">
                  <a:pos x="538" y="22"/>
                </a:cxn>
                <a:cxn ang="0">
                  <a:pos x="506" y="29"/>
                </a:cxn>
                <a:cxn ang="0">
                  <a:pos x="346" y="25"/>
                </a:cxn>
                <a:cxn ang="0">
                  <a:pos x="130" y="24"/>
                </a:cxn>
                <a:cxn ang="0">
                  <a:pos x="20" y="22"/>
                </a:cxn>
                <a:cxn ang="0">
                  <a:pos x="8" y="3"/>
                </a:cxn>
                <a:cxn ang="0">
                  <a:pos x="32" y="7"/>
                </a:cxn>
              </a:cxnLst>
              <a:rect l="0" t="0" r="r" b="b"/>
              <a:pathLst>
                <a:path w="540" h="29">
                  <a:moveTo>
                    <a:pt x="32" y="7"/>
                  </a:moveTo>
                  <a:cubicBezTo>
                    <a:pt x="53" y="8"/>
                    <a:pt x="90" y="7"/>
                    <a:pt x="134" y="7"/>
                  </a:cubicBezTo>
                  <a:cubicBezTo>
                    <a:pt x="178" y="7"/>
                    <a:pt x="253" y="6"/>
                    <a:pt x="294" y="7"/>
                  </a:cubicBezTo>
                  <a:cubicBezTo>
                    <a:pt x="335" y="8"/>
                    <a:pt x="353" y="12"/>
                    <a:pt x="378" y="13"/>
                  </a:cubicBezTo>
                  <a:cubicBezTo>
                    <a:pt x="403" y="14"/>
                    <a:pt x="425" y="14"/>
                    <a:pt x="444" y="15"/>
                  </a:cubicBezTo>
                  <a:cubicBezTo>
                    <a:pt x="463" y="16"/>
                    <a:pt x="478" y="16"/>
                    <a:pt x="494" y="17"/>
                  </a:cubicBezTo>
                  <a:cubicBezTo>
                    <a:pt x="510" y="18"/>
                    <a:pt x="536" y="20"/>
                    <a:pt x="538" y="22"/>
                  </a:cubicBezTo>
                  <a:cubicBezTo>
                    <a:pt x="540" y="24"/>
                    <a:pt x="538" y="29"/>
                    <a:pt x="506" y="29"/>
                  </a:cubicBezTo>
                  <a:cubicBezTo>
                    <a:pt x="474" y="29"/>
                    <a:pt x="409" y="26"/>
                    <a:pt x="346" y="25"/>
                  </a:cubicBezTo>
                  <a:cubicBezTo>
                    <a:pt x="283" y="24"/>
                    <a:pt x="184" y="25"/>
                    <a:pt x="130" y="24"/>
                  </a:cubicBezTo>
                  <a:cubicBezTo>
                    <a:pt x="76" y="23"/>
                    <a:pt x="40" y="26"/>
                    <a:pt x="20" y="22"/>
                  </a:cubicBezTo>
                  <a:cubicBezTo>
                    <a:pt x="0" y="19"/>
                    <a:pt x="6" y="6"/>
                    <a:pt x="8" y="3"/>
                  </a:cubicBezTo>
                  <a:cubicBezTo>
                    <a:pt x="10" y="0"/>
                    <a:pt x="11" y="6"/>
                    <a:pt x="32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2" name="Freeform 64"/>
            <p:cNvSpPr>
              <a:spLocks/>
            </p:cNvSpPr>
            <p:nvPr userDrawn="1"/>
          </p:nvSpPr>
          <p:spPr bwMode="auto">
            <a:xfrm>
              <a:off x="5320" y="793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3" name="Freeform 65"/>
            <p:cNvSpPr>
              <a:spLocks/>
            </p:cNvSpPr>
            <p:nvPr userDrawn="1"/>
          </p:nvSpPr>
          <p:spPr bwMode="auto">
            <a:xfrm>
              <a:off x="5258" y="803"/>
              <a:ext cx="75" cy="41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0" y="255"/>
                </a:cxn>
                <a:cxn ang="0">
                  <a:pos x="96" y="438"/>
                </a:cxn>
                <a:cxn ang="0">
                  <a:pos x="87" y="522"/>
                </a:cxn>
                <a:cxn ang="0">
                  <a:pos x="39" y="537"/>
                </a:cxn>
                <a:cxn ang="0">
                  <a:pos x="60" y="510"/>
                </a:cxn>
                <a:cxn ang="0">
                  <a:pos x="63" y="468"/>
                </a:cxn>
                <a:cxn ang="0">
                  <a:pos x="45" y="450"/>
                </a:cxn>
                <a:cxn ang="0">
                  <a:pos x="18" y="471"/>
                </a:cxn>
                <a:cxn ang="0">
                  <a:pos x="21" y="522"/>
                </a:cxn>
                <a:cxn ang="0">
                  <a:pos x="0" y="519"/>
                </a:cxn>
              </a:cxnLst>
              <a:rect l="0" t="0" r="r" b="b"/>
              <a:pathLst>
                <a:path w="96" h="539">
                  <a:moveTo>
                    <a:pt x="87" y="0"/>
                  </a:moveTo>
                  <a:cubicBezTo>
                    <a:pt x="87" y="91"/>
                    <a:pt x="88" y="182"/>
                    <a:pt x="90" y="255"/>
                  </a:cubicBezTo>
                  <a:cubicBezTo>
                    <a:pt x="92" y="328"/>
                    <a:pt x="96" y="394"/>
                    <a:pt x="96" y="438"/>
                  </a:cubicBezTo>
                  <a:cubicBezTo>
                    <a:pt x="96" y="482"/>
                    <a:pt x="96" y="505"/>
                    <a:pt x="87" y="522"/>
                  </a:cubicBezTo>
                  <a:cubicBezTo>
                    <a:pt x="78" y="539"/>
                    <a:pt x="43" y="539"/>
                    <a:pt x="39" y="537"/>
                  </a:cubicBezTo>
                  <a:cubicBezTo>
                    <a:pt x="35" y="535"/>
                    <a:pt x="56" y="521"/>
                    <a:pt x="60" y="510"/>
                  </a:cubicBezTo>
                  <a:cubicBezTo>
                    <a:pt x="64" y="499"/>
                    <a:pt x="66" y="478"/>
                    <a:pt x="63" y="468"/>
                  </a:cubicBezTo>
                  <a:cubicBezTo>
                    <a:pt x="60" y="458"/>
                    <a:pt x="52" y="450"/>
                    <a:pt x="45" y="450"/>
                  </a:cubicBezTo>
                  <a:cubicBezTo>
                    <a:pt x="38" y="450"/>
                    <a:pt x="22" y="459"/>
                    <a:pt x="18" y="471"/>
                  </a:cubicBezTo>
                  <a:cubicBezTo>
                    <a:pt x="14" y="483"/>
                    <a:pt x="24" y="514"/>
                    <a:pt x="21" y="522"/>
                  </a:cubicBezTo>
                  <a:cubicBezTo>
                    <a:pt x="18" y="530"/>
                    <a:pt x="0" y="519"/>
                    <a:pt x="0" y="519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4" name="Freeform 66"/>
            <p:cNvSpPr>
              <a:spLocks/>
            </p:cNvSpPr>
            <p:nvPr userDrawn="1"/>
          </p:nvSpPr>
          <p:spPr bwMode="auto">
            <a:xfrm>
              <a:off x="5244" y="1135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785475" name="Picture 67" descr="chimeflag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971800"/>
            <a:ext cx="1585913" cy="3048000"/>
          </a:xfrm>
          <a:prstGeom prst="rect">
            <a:avLst/>
          </a:prstGeom>
          <a:noFill/>
        </p:spPr>
      </p:pic>
      <p:pic>
        <p:nvPicPr>
          <p:cNvPr id="785476" name="Picture 68" descr="ku-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/>
      <p:bldP spid="7854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F47B-9D46-4288-9CA1-ABC18DE436E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07100" y="203200"/>
            <a:ext cx="1943100" cy="58578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7800" y="203200"/>
            <a:ext cx="5676900" cy="58578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97D6-6BF6-43A5-8400-6A72E68C3F6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602" name="Group 2"/>
          <p:cNvGrpSpPr>
            <a:grpSpLocks/>
          </p:cNvGrpSpPr>
          <p:nvPr/>
        </p:nvGrpSpPr>
        <p:grpSpPr bwMode="auto">
          <a:xfrm>
            <a:off x="2057400" y="1447800"/>
            <a:ext cx="5029200" cy="4238625"/>
            <a:chOff x="240" y="816"/>
            <a:chExt cx="3168" cy="2670"/>
          </a:xfrm>
        </p:grpSpPr>
        <p:sp>
          <p:nvSpPr>
            <p:cNvPr id="793603" name="Oval 3"/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3604" name="Group 4"/>
            <p:cNvGrpSpPr>
              <a:grpSpLocks/>
            </p:cNvGrpSpPr>
            <p:nvPr/>
          </p:nvGrpSpPr>
          <p:grpSpPr bwMode="auto">
            <a:xfrm>
              <a:off x="240" y="819"/>
              <a:ext cx="3168" cy="2667"/>
              <a:chOff x="864" y="463"/>
              <a:chExt cx="4128" cy="3473"/>
            </a:xfrm>
          </p:grpSpPr>
          <p:sp>
            <p:nvSpPr>
              <p:cNvPr id="793605" name="Line 5"/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6" name="Oval 6"/>
              <p:cNvSpPr>
                <a:spLocks noChangeArrowheads="1"/>
              </p:cNvSpPr>
              <p:nvPr/>
            </p:nvSpPr>
            <p:spPr bwMode="ltGray">
              <a:xfrm>
                <a:off x="2475" y="525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7" name="Oval 7"/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8" name="Arc 8"/>
              <p:cNvSpPr>
                <a:spLocks/>
              </p:cNvSpPr>
              <p:nvPr/>
            </p:nvSpPr>
            <p:spPr bwMode="ltGray">
              <a:xfrm>
                <a:off x="1683" y="823"/>
                <a:ext cx="2496" cy="929"/>
              </a:xfrm>
              <a:custGeom>
                <a:avLst/>
                <a:gdLst>
                  <a:gd name="G0" fmla="+- 21600 0 0"/>
                  <a:gd name="G1" fmla="+- 11271 0 0"/>
                  <a:gd name="G2" fmla="+- 21600 0 0"/>
                  <a:gd name="T0" fmla="*/ 40869 w 43200"/>
                  <a:gd name="T1" fmla="*/ 1510 h 32871"/>
                  <a:gd name="T2" fmla="*/ 3174 w 43200"/>
                  <a:gd name="T3" fmla="*/ 0 h 32871"/>
                  <a:gd name="T4" fmla="*/ 21600 w 43200"/>
                  <a:gd name="T5" fmla="*/ 11271 h 32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9" name="Arc 9"/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G0" fmla="+- 21600 0 0"/>
                  <a:gd name="G1" fmla="+- 3057 0 0"/>
                  <a:gd name="G2" fmla="+- 21600 0 0"/>
                  <a:gd name="T0" fmla="*/ 42983 w 43200"/>
                  <a:gd name="T1" fmla="*/ 0 h 24657"/>
                  <a:gd name="T2" fmla="*/ 154 w 43200"/>
                  <a:gd name="T3" fmla="*/ 479 h 24657"/>
                  <a:gd name="T4" fmla="*/ 21600 w 43200"/>
                  <a:gd name="T5" fmla="*/ 3057 h 24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0" name="Arc 10"/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G0" fmla="+- 21476 0 0"/>
                  <a:gd name="G1" fmla="+- 0 0 0"/>
                  <a:gd name="G2" fmla="+- 21600 0 0"/>
                  <a:gd name="T0" fmla="*/ 43031 w 43031"/>
                  <a:gd name="T1" fmla="*/ 1391 h 21600"/>
                  <a:gd name="T2" fmla="*/ 0 w 43031"/>
                  <a:gd name="T3" fmla="*/ 2307 h 21600"/>
                  <a:gd name="T4" fmla="*/ 21476 w 4303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1" name="Arc 11"/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G0" fmla="+- 21220 0 0"/>
                  <a:gd name="G1" fmla="+- 0 0 0"/>
                  <a:gd name="G2" fmla="+- 21600 0 0"/>
                  <a:gd name="T0" fmla="*/ 42699 w 42699"/>
                  <a:gd name="T1" fmla="*/ 2286 h 21600"/>
                  <a:gd name="T2" fmla="*/ 0 w 42699"/>
                  <a:gd name="T3" fmla="*/ 4033 h 21600"/>
                  <a:gd name="T4" fmla="*/ 21220 w 4269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2" name="Arc 12"/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G0" fmla="+- 19827 0 0"/>
                  <a:gd name="G1" fmla="+- 0 0 0"/>
                  <a:gd name="G2" fmla="+- 21600 0 0"/>
                  <a:gd name="T0" fmla="*/ 39783 w 39783"/>
                  <a:gd name="T1" fmla="*/ 8265 h 21600"/>
                  <a:gd name="T2" fmla="*/ 0 w 39783"/>
                  <a:gd name="T3" fmla="*/ 8569 h 21600"/>
                  <a:gd name="T4" fmla="*/ 19827 w 3978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3" name="Arc 13"/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G0" fmla="+- 15481 0 0"/>
                  <a:gd name="G1" fmla="+- 0 0 0"/>
                  <a:gd name="G2" fmla="+- 21600 0 0"/>
                  <a:gd name="T0" fmla="*/ 31345 w 31345"/>
                  <a:gd name="T1" fmla="*/ 14659 h 21600"/>
                  <a:gd name="T2" fmla="*/ 0 w 31345"/>
                  <a:gd name="T3" fmla="*/ 15063 h 21600"/>
                  <a:gd name="T4" fmla="*/ 15481 w 3134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4" name="Arc 14"/>
              <p:cNvSpPr>
                <a:spLocks/>
              </p:cNvSpPr>
              <p:nvPr/>
            </p:nvSpPr>
            <p:spPr bwMode="ltGray">
              <a:xfrm>
                <a:off x="2248" y="2757"/>
                <a:ext cx="1441" cy="1113"/>
              </a:xfrm>
              <a:custGeom>
                <a:avLst/>
                <a:gdLst>
                  <a:gd name="G0" fmla="+- 8051 0 0"/>
                  <a:gd name="G1" fmla="+- 0 0 0"/>
                  <a:gd name="G2" fmla="+- 21600 0 0"/>
                  <a:gd name="T0" fmla="*/ 17455 w 17455"/>
                  <a:gd name="T1" fmla="*/ 19446 h 21600"/>
                  <a:gd name="T2" fmla="*/ 0 w 17455"/>
                  <a:gd name="T3" fmla="*/ 20044 h 21600"/>
                  <a:gd name="T4" fmla="*/ 8051 w 1745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15" name="Group 15"/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793616" name="Freeform 16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7" name="Freeform 17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8" name="Freeform 18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9" name="Freeform 19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0" name="Freeform 20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1" name="Freeform 21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2" name="Freeform 22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3" name="Freeform 23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4" name="Freeform 24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5" name="Freeform 25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6" name="Freeform 26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93627" name="Line 27"/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28" name="Group 28"/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793629" name="Freeform 29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0" name="Freeform 30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1" name="Freeform 31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2" name="Freeform 32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3" name="Freeform 33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4" name="Freeform 34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5" name="Freeform 35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6" name="Freeform 36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7" name="Freeform 37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8" name="Freeform 38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9" name="Freeform 39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793640" name="Group 40"/>
            <p:cNvGrpSpPr>
              <a:grpSpLocks/>
            </p:cNvGrpSpPr>
            <p:nvPr/>
          </p:nvGrpSpPr>
          <p:grpSpPr bwMode="auto">
            <a:xfrm>
              <a:off x="487" y="816"/>
              <a:ext cx="2553" cy="2633"/>
              <a:chOff x="487" y="816"/>
              <a:chExt cx="2553" cy="2633"/>
            </a:xfrm>
          </p:grpSpPr>
          <p:grpSp>
            <p:nvGrpSpPr>
              <p:cNvPr id="793641" name="Group 41"/>
              <p:cNvGrpSpPr>
                <a:grpSpLocks/>
              </p:cNvGrpSpPr>
              <p:nvPr/>
            </p:nvGrpSpPr>
            <p:grpSpPr bwMode="auto">
              <a:xfrm>
                <a:off x="493" y="834"/>
                <a:ext cx="2547" cy="2615"/>
                <a:chOff x="1194" y="483"/>
                <a:chExt cx="3318" cy="3405"/>
              </a:xfrm>
            </p:grpSpPr>
            <p:sp>
              <p:nvSpPr>
                <p:cNvPr id="793642" name="Freeform 42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3" name="Freeform 43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4" name="Freeform 44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5" name="Freeform 45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6" name="Freeform 46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7" name="Freeform 47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8" name="Freeform 48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9" name="Freeform 49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0" name="Freeform 50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1" name="Freeform 51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2" name="Freeform 52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3" name="Freeform 53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4" name="Freeform 54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5" name="Freeform 55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6" name="Freeform 56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7" name="Freeform 57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8" name="Freeform 58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9" name="Freeform 59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0" name="Freeform 60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1" name="Freeform 61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2" name="Freeform 62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3" name="Freeform 63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4" name="Freeform 64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5" name="Freeform 65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6" name="Freeform 66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7" name="Freeform 67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8" name="Freeform 68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9" name="Freeform 69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0" name="Freeform 70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1" name="Freeform 71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2" name="Freeform 72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3" name="Freeform 73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4" name="Freeform 74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5" name="Freeform 75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6" name="Freeform 76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7" name="Freeform 77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8" name="Freeform 78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9" name="Freeform 79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0" name="Freeform 80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1" name="Freeform 81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2" name="Freeform 82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3" name="Freeform 83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4" name="Freeform 84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5" name="Freeform 85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6" name="Freeform 86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7" name="Freeform 87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8" name="Freeform 88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9" name="Freeform 89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0" name="Freeform 90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1" name="Freeform 91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2" name="Freeform 92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3" name="Freeform 93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4" name="Freeform 94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5" name="Freeform 95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6" name="Freeform 96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7" name="Freeform 97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8" name="Freeform 98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9" name="Freeform 99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0" name="Freeform 100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1" name="Freeform 101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2" name="Freeform 102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3" name="Freeform 103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4" name="Freeform 104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5" name="Freeform 105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6" name="Freeform 106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7" name="Freeform 107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8" name="Freeform 108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9" name="Freeform 109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0" name="Freeform 110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1" name="Freeform 111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2" name="Freeform 112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3" name="Freeform 113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4" name="Freeform 114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5" name="Freeform 115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6" name="Freeform 116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7" name="Freeform 117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8" name="Freeform 118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9" name="Freeform 119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0" name="Freeform 120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1" name="Freeform 121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2" name="Freeform 122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3723" name="Group 123"/>
              <p:cNvGrpSpPr>
                <a:grpSpLocks/>
              </p:cNvGrpSpPr>
              <p:nvPr/>
            </p:nvGrpSpPr>
            <p:grpSpPr bwMode="auto">
              <a:xfrm>
                <a:off x="487" y="816"/>
                <a:ext cx="2547" cy="2615"/>
                <a:chOff x="1186" y="459"/>
                <a:chExt cx="3318" cy="3405"/>
              </a:xfrm>
            </p:grpSpPr>
            <p:sp>
              <p:nvSpPr>
                <p:cNvPr id="793724" name="Freeform 124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5" name="Freeform 125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6" name="Freeform 126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7" name="Freeform 127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8" name="Freeform 128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9" name="Freeform 129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0" name="Freeform 130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1" name="Freeform 131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2" name="Freeform 132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3" name="Freeform 133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4" name="Freeform 134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5" name="Freeform 135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6" name="Freeform 136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7" name="Freeform 137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8" name="Freeform 138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9" name="Freeform 139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0" name="Freeform 140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1" name="Freeform 141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2" name="Freeform 142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3" name="Freeform 143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4" name="Freeform 144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5" name="Freeform 145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6" name="Freeform 146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7" name="Freeform 147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8" name="Freeform 148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9" name="Freeform 149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0" name="Freeform 150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1" name="Freeform 151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2" name="Freeform 152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3" name="Freeform 153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4" name="Freeform 154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5" name="Freeform 155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6" name="Freeform 156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7" name="Freeform 157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8" name="Freeform 158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9" name="Freeform 159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0" name="Freeform 160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1" name="Freeform 161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2" name="Freeform 162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3" name="Freeform 163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4" name="Freeform 164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5" name="Freeform 165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6" name="Freeform 166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7" name="Freeform 167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8" name="Freeform 168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9" name="Freeform 169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0" name="Freeform 170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1" name="Freeform 171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2" name="Freeform 172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3" name="Freeform 173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4" name="Freeform 174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5" name="Freeform 175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6" name="Freeform 176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7" name="Freeform 177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8" name="Freeform 178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9" name="Freeform 179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0" name="Freeform 180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1" name="Freeform 181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2" name="Freeform 182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3" name="Freeform 183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4" name="Freeform 184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5" name="Freeform 185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6" name="Freeform 186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7" name="Freeform 187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8" name="Freeform 188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9" name="Freeform 189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0" name="Freeform 190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1" name="Freeform 191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2" name="Freeform 192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3" name="Freeform 193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4" name="Freeform 194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5" name="Freeform 195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6" name="Freeform 196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7" name="Freeform 197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8" name="Freeform 198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9" name="Freeform 199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0" name="Freeform 200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1" name="Freeform 201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2" name="Freeform 202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3" name="Freeform 203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4" name="Freeform 204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3805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93806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93807" name="Rectangle 20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8" name="Rectangle 20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9" name="Rectangle 20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9850B-3DA9-4901-8E00-73F05065E1D8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93810" name="Picture 210" descr="ku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805" grpId="0"/>
      <p:bldP spid="79380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3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38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6460-6F5B-4DC8-BA9C-16BF96B90A0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EAA7-6769-44B6-81C1-812E1DD2062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04BD-36CD-4EF9-BA4C-26EE019A531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96A1-1E73-49D5-BE1B-BDDBF117ADE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53D4-BCFC-4DD8-969C-D05D3632524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6F86-71BC-45A6-B795-D1E185FCFE5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3B81-6DE2-4ADB-8664-1D384E207E4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31AF-A3F5-4599-B113-4ABA5171C5A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530CA-83ED-4DB8-BB24-8E01FC8799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398C-7A99-4A4C-828A-A91C7C3D361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80749-4347-41BB-8CE9-2C8D196ACCC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028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DCDA4A-9655-498F-98EB-616FD10ED051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02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pic>
        <p:nvPicPr>
          <p:cNvPr id="802824" name="Picture 8" descr="ku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/>
      <p:bldP spid="8028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187F-4796-43A8-9327-115E3D26C0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696D-5183-44EC-8792-55B86DDAE0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306C-A5CB-40C6-82FF-C988C2A206C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0492C-0D35-4615-85AF-165F7E49896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B647E-703F-4F8F-B4E4-1076F2B2988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ABD5F-AF08-4334-80D1-1AA06EE0CD8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8ED-B51B-4D39-ACE6-A82539F1785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E0618-9176-4DCF-B939-642DBD00AD7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373D-198B-412E-BE25-F1D9CB5435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7903-C2FC-4C10-B089-9A730412A4C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7E4E-119C-4496-A38A-85AEE5BC11E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268F0B-B48B-4F8F-8DD3-04740C1746C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8110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B9A77D-D204-44B0-ABA3-26E2EB0B5319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pic>
        <p:nvPicPr>
          <p:cNvPr id="811016" name="Picture 8" descr="ku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1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10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10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6ACA-7A3B-4587-A96E-9FC5EEB60E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708B-8CDA-432C-BD4C-92088EA8D8D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3AF01-D292-4B02-A28C-AA6CED051A8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57E7-8975-4FB5-8743-99B17C1684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78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02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849E-2AF1-4A47-9132-5A6666784C8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452B-8C97-45F5-8C54-2EA60B150C8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4AD1-130C-4628-A32A-F37E58DD2CF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81FD-4CFE-4170-924A-517C88903B3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150C-080C-4D2F-A120-AB7A383A800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3D1B-4286-4705-BD11-EBE774D9F8F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1326-E391-46E6-B7E2-05890A7AE0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C0DE1D-E845-4904-818E-B354F98A961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13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61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61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61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61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61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61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61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61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61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61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61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61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61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161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618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94CF6C-381A-40C4-A462-00349B5923A3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16190" name="Picture 62" descr="ku-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85" grpId="0"/>
      <p:bldP spid="81618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6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61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271A1-D9D8-4F8D-AA57-6943681B9FA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36F-76F6-4FDA-A33C-F9C0463FC66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75A14-E63B-42C2-87BF-52A7199033A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6DE3B-CAFD-43BE-A9CC-0F165D3FDE4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5ED4-44CC-40C6-85EC-F23A584D213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B9BB7-93F9-4DA0-AB1A-C10E737674D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6928-9E85-4D6D-B8C2-2EDB5F0DB1D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7DEE-E6E0-45C3-9A2F-8E17B602D12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B1F44-CDF1-4211-9DB7-CCD92DF5CF0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E07B-CB86-4AAE-9BFC-A0AFBEF678E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94F43-B7A6-462B-878F-43F2B68A388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2C6F-7B38-4B58-BDD0-7B125B72251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AD48-9ADE-4B75-BB29-C4497F69816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3C48-48E4-45B8-A374-E484DCBC5F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EE93-F1F9-413C-B193-13E740113CE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wm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386" name="Group 2"/>
          <p:cNvGrpSpPr>
            <a:grpSpLocks/>
          </p:cNvGrpSpPr>
          <p:nvPr/>
        </p:nvGrpSpPr>
        <p:grpSpPr bwMode="auto">
          <a:xfrm>
            <a:off x="7913688" y="-9525"/>
            <a:ext cx="1257300" cy="4495800"/>
            <a:chOff x="4985" y="-6"/>
            <a:chExt cx="792" cy="2832"/>
          </a:xfrm>
        </p:grpSpPr>
        <p:grpSp>
          <p:nvGrpSpPr>
            <p:cNvPr id="784387" name="Group 3"/>
            <p:cNvGrpSpPr>
              <a:grpSpLocks/>
            </p:cNvGrpSpPr>
            <p:nvPr/>
          </p:nvGrpSpPr>
          <p:grpSpPr bwMode="auto">
            <a:xfrm>
              <a:off x="5181" y="-6"/>
              <a:ext cx="596" cy="2832"/>
              <a:chOff x="5181" y="10"/>
              <a:chExt cx="596" cy="2808"/>
            </a:xfrm>
          </p:grpSpPr>
          <p:grpSp>
            <p:nvGrpSpPr>
              <p:cNvPr id="784388" name="Group 4"/>
              <p:cNvGrpSpPr>
                <a:grpSpLocks/>
              </p:cNvGrpSpPr>
              <p:nvPr userDrawn="1"/>
            </p:nvGrpSpPr>
            <p:grpSpPr bwMode="auto">
              <a:xfrm>
                <a:off x="5181" y="10"/>
                <a:ext cx="596" cy="2808"/>
                <a:chOff x="5181" y="10"/>
                <a:chExt cx="596" cy="2808"/>
              </a:xfrm>
            </p:grpSpPr>
            <p:sp>
              <p:nvSpPr>
                <p:cNvPr id="784389" name="Freeform 5"/>
                <p:cNvSpPr>
                  <a:spLocks/>
                </p:cNvSpPr>
                <p:nvPr userDrawn="1"/>
              </p:nvSpPr>
              <p:spPr bwMode="ltGray">
                <a:xfrm>
                  <a:off x="5181" y="229"/>
                  <a:ext cx="596" cy="653"/>
                </a:xfrm>
                <a:custGeom>
                  <a:avLst/>
                  <a:gdLst/>
                  <a:ahLst/>
                  <a:cxnLst>
                    <a:cxn ang="0">
                      <a:pos x="128" y="66"/>
                    </a:cxn>
                    <a:cxn ang="0">
                      <a:pos x="214" y="26"/>
                    </a:cxn>
                    <a:cxn ang="0">
                      <a:pos x="312" y="4"/>
                    </a:cxn>
                    <a:cxn ang="0">
                      <a:pos x="384" y="2"/>
                    </a:cxn>
                    <a:cxn ang="0">
                      <a:pos x="482" y="16"/>
                    </a:cxn>
                    <a:cxn ang="0">
                      <a:pos x="579" y="73"/>
                    </a:cxn>
                    <a:cxn ang="0">
                      <a:pos x="579" y="567"/>
                    </a:cxn>
                    <a:cxn ang="0">
                      <a:pos x="574" y="592"/>
                    </a:cxn>
                    <a:cxn ang="0">
                      <a:pos x="574" y="616"/>
                    </a:cxn>
                    <a:cxn ang="0">
                      <a:pos x="580" y="636"/>
                    </a:cxn>
                    <a:cxn ang="0">
                      <a:pos x="566" y="644"/>
                    </a:cxn>
                    <a:cxn ang="0">
                      <a:pos x="398" y="640"/>
                    </a:cxn>
                    <a:cxn ang="0">
                      <a:pos x="206" y="632"/>
                    </a:cxn>
                    <a:cxn ang="0">
                      <a:pos x="134" y="628"/>
                    </a:cxn>
                    <a:cxn ang="0">
                      <a:pos x="118" y="618"/>
                    </a:cxn>
                    <a:cxn ang="0">
                      <a:pos x="124" y="602"/>
                    </a:cxn>
                    <a:cxn ang="0">
                      <a:pos x="122" y="570"/>
                    </a:cxn>
                    <a:cxn ang="0">
                      <a:pos x="102" y="546"/>
                    </a:cxn>
                    <a:cxn ang="0">
                      <a:pos x="46" y="492"/>
                    </a:cxn>
                    <a:cxn ang="0">
                      <a:pos x="8" y="420"/>
                    </a:cxn>
                    <a:cxn ang="0">
                      <a:pos x="0" y="324"/>
                    </a:cxn>
                    <a:cxn ang="0">
                      <a:pos x="8" y="250"/>
                    </a:cxn>
                    <a:cxn ang="0">
                      <a:pos x="40" y="168"/>
                    </a:cxn>
                    <a:cxn ang="0">
                      <a:pos x="84" y="104"/>
                    </a:cxn>
                    <a:cxn ang="0">
                      <a:pos x="128" y="66"/>
                    </a:cxn>
                  </a:cxnLst>
                  <a:rect l="0" t="0" r="r" b="b"/>
                  <a:pathLst>
                    <a:path w="596" h="653">
                      <a:moveTo>
                        <a:pt x="128" y="66"/>
                      </a:moveTo>
                      <a:cubicBezTo>
                        <a:pt x="150" y="53"/>
                        <a:pt x="183" y="36"/>
                        <a:pt x="214" y="26"/>
                      </a:cubicBezTo>
                      <a:cubicBezTo>
                        <a:pt x="245" y="16"/>
                        <a:pt x="284" y="8"/>
                        <a:pt x="312" y="4"/>
                      </a:cubicBezTo>
                      <a:cubicBezTo>
                        <a:pt x="340" y="0"/>
                        <a:pt x="356" y="0"/>
                        <a:pt x="384" y="2"/>
                      </a:cubicBezTo>
                      <a:cubicBezTo>
                        <a:pt x="412" y="4"/>
                        <a:pt x="450" y="4"/>
                        <a:pt x="482" y="16"/>
                      </a:cubicBezTo>
                      <a:cubicBezTo>
                        <a:pt x="514" y="28"/>
                        <a:pt x="559" y="59"/>
                        <a:pt x="579" y="73"/>
                      </a:cubicBezTo>
                      <a:cubicBezTo>
                        <a:pt x="579" y="320"/>
                        <a:pt x="579" y="567"/>
                        <a:pt x="579" y="567"/>
                      </a:cubicBezTo>
                      <a:cubicBezTo>
                        <a:pt x="578" y="653"/>
                        <a:pt x="575" y="584"/>
                        <a:pt x="574" y="592"/>
                      </a:cubicBezTo>
                      <a:cubicBezTo>
                        <a:pt x="573" y="600"/>
                        <a:pt x="573" y="609"/>
                        <a:pt x="574" y="616"/>
                      </a:cubicBezTo>
                      <a:cubicBezTo>
                        <a:pt x="575" y="623"/>
                        <a:pt x="581" y="631"/>
                        <a:pt x="580" y="636"/>
                      </a:cubicBezTo>
                      <a:cubicBezTo>
                        <a:pt x="579" y="641"/>
                        <a:pt x="596" y="643"/>
                        <a:pt x="566" y="644"/>
                      </a:cubicBezTo>
                      <a:cubicBezTo>
                        <a:pt x="536" y="645"/>
                        <a:pt x="458" y="642"/>
                        <a:pt x="398" y="640"/>
                      </a:cubicBezTo>
                      <a:cubicBezTo>
                        <a:pt x="338" y="638"/>
                        <a:pt x="250" y="634"/>
                        <a:pt x="206" y="632"/>
                      </a:cubicBezTo>
                      <a:cubicBezTo>
                        <a:pt x="162" y="630"/>
                        <a:pt x="149" y="630"/>
                        <a:pt x="134" y="628"/>
                      </a:cubicBezTo>
                      <a:cubicBezTo>
                        <a:pt x="119" y="626"/>
                        <a:pt x="120" y="622"/>
                        <a:pt x="118" y="618"/>
                      </a:cubicBezTo>
                      <a:cubicBezTo>
                        <a:pt x="116" y="614"/>
                        <a:pt x="123" y="610"/>
                        <a:pt x="124" y="602"/>
                      </a:cubicBezTo>
                      <a:cubicBezTo>
                        <a:pt x="125" y="594"/>
                        <a:pt x="126" y="579"/>
                        <a:pt x="122" y="570"/>
                      </a:cubicBezTo>
                      <a:cubicBezTo>
                        <a:pt x="118" y="561"/>
                        <a:pt x="115" y="559"/>
                        <a:pt x="102" y="546"/>
                      </a:cubicBezTo>
                      <a:cubicBezTo>
                        <a:pt x="89" y="533"/>
                        <a:pt x="62" y="513"/>
                        <a:pt x="46" y="492"/>
                      </a:cubicBezTo>
                      <a:cubicBezTo>
                        <a:pt x="30" y="471"/>
                        <a:pt x="16" y="448"/>
                        <a:pt x="8" y="420"/>
                      </a:cubicBezTo>
                      <a:cubicBezTo>
                        <a:pt x="0" y="392"/>
                        <a:pt x="0" y="352"/>
                        <a:pt x="0" y="324"/>
                      </a:cubicBezTo>
                      <a:cubicBezTo>
                        <a:pt x="0" y="296"/>
                        <a:pt x="1" y="276"/>
                        <a:pt x="8" y="250"/>
                      </a:cubicBezTo>
                      <a:cubicBezTo>
                        <a:pt x="15" y="224"/>
                        <a:pt x="27" y="192"/>
                        <a:pt x="40" y="168"/>
                      </a:cubicBezTo>
                      <a:cubicBezTo>
                        <a:pt x="53" y="144"/>
                        <a:pt x="68" y="122"/>
                        <a:pt x="84" y="104"/>
                      </a:cubicBezTo>
                      <a:cubicBezTo>
                        <a:pt x="100" y="86"/>
                        <a:pt x="106" y="79"/>
                        <a:pt x="128" y="6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0" name="Freeform 6"/>
                <p:cNvSpPr>
                  <a:spLocks/>
                </p:cNvSpPr>
                <p:nvPr userDrawn="1"/>
              </p:nvSpPr>
              <p:spPr bwMode="ltGray">
                <a:xfrm>
                  <a:off x="5547" y="845"/>
                  <a:ext cx="35" cy="727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9" y="270"/>
                    </a:cxn>
                    <a:cxn ang="0">
                      <a:pos x="12" y="489"/>
                    </a:cxn>
                    <a:cxn ang="0">
                      <a:pos x="12" y="723"/>
                    </a:cxn>
                    <a:cxn ang="0">
                      <a:pos x="12" y="891"/>
                    </a:cxn>
                    <a:cxn ang="0">
                      <a:pos x="24" y="930"/>
                    </a:cxn>
                    <a:cxn ang="0">
                      <a:pos x="42" y="918"/>
                    </a:cxn>
                    <a:cxn ang="0">
                      <a:pos x="45" y="813"/>
                    </a:cxn>
                    <a:cxn ang="0">
                      <a:pos x="45" y="579"/>
                    </a:cxn>
                    <a:cxn ang="0">
                      <a:pos x="39" y="387"/>
                    </a:cxn>
                    <a:cxn ang="0">
                      <a:pos x="33" y="156"/>
                    </a:cxn>
                    <a:cxn ang="0">
                      <a:pos x="30" y="36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46" h="937">
                      <a:moveTo>
                        <a:pt x="3" y="39"/>
                      </a:moveTo>
                      <a:cubicBezTo>
                        <a:pt x="0" y="78"/>
                        <a:pt x="7" y="195"/>
                        <a:pt x="9" y="270"/>
                      </a:cubicBezTo>
                      <a:cubicBezTo>
                        <a:pt x="11" y="345"/>
                        <a:pt x="12" y="414"/>
                        <a:pt x="12" y="489"/>
                      </a:cubicBezTo>
                      <a:cubicBezTo>
                        <a:pt x="12" y="564"/>
                        <a:pt x="12" y="656"/>
                        <a:pt x="12" y="723"/>
                      </a:cubicBezTo>
                      <a:cubicBezTo>
                        <a:pt x="12" y="790"/>
                        <a:pt x="10" y="857"/>
                        <a:pt x="12" y="891"/>
                      </a:cubicBezTo>
                      <a:cubicBezTo>
                        <a:pt x="14" y="925"/>
                        <a:pt x="19" y="926"/>
                        <a:pt x="24" y="930"/>
                      </a:cubicBezTo>
                      <a:cubicBezTo>
                        <a:pt x="29" y="934"/>
                        <a:pt x="39" y="937"/>
                        <a:pt x="42" y="918"/>
                      </a:cubicBezTo>
                      <a:cubicBezTo>
                        <a:pt x="45" y="899"/>
                        <a:pt x="45" y="869"/>
                        <a:pt x="45" y="813"/>
                      </a:cubicBezTo>
                      <a:cubicBezTo>
                        <a:pt x="45" y="757"/>
                        <a:pt x="46" y="650"/>
                        <a:pt x="45" y="579"/>
                      </a:cubicBezTo>
                      <a:cubicBezTo>
                        <a:pt x="44" y="508"/>
                        <a:pt x="41" y="457"/>
                        <a:pt x="39" y="387"/>
                      </a:cubicBezTo>
                      <a:cubicBezTo>
                        <a:pt x="37" y="317"/>
                        <a:pt x="34" y="214"/>
                        <a:pt x="33" y="156"/>
                      </a:cubicBezTo>
                      <a:cubicBezTo>
                        <a:pt x="32" y="98"/>
                        <a:pt x="34" y="55"/>
                        <a:pt x="30" y="36"/>
                      </a:cubicBezTo>
                      <a:cubicBezTo>
                        <a:pt x="26" y="17"/>
                        <a:pt x="6" y="0"/>
                        <a:pt x="3" y="39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1" name="Freeform 7"/>
                <p:cNvSpPr>
                  <a:spLocks/>
                </p:cNvSpPr>
                <p:nvPr userDrawn="1"/>
              </p:nvSpPr>
              <p:spPr bwMode="ltGray">
                <a:xfrm>
                  <a:off x="5512" y="843"/>
                  <a:ext cx="25" cy="420"/>
                </a:xfrm>
                <a:custGeom>
                  <a:avLst/>
                  <a:gdLst/>
                  <a:ahLst/>
                  <a:cxnLst>
                    <a:cxn ang="0">
                      <a:pos x="3" y="36"/>
                    </a:cxn>
                    <a:cxn ang="0">
                      <a:pos x="9" y="255"/>
                    </a:cxn>
                    <a:cxn ang="0">
                      <a:pos x="6" y="462"/>
                    </a:cxn>
                    <a:cxn ang="0">
                      <a:pos x="12" y="537"/>
                    </a:cxn>
                    <a:cxn ang="0">
                      <a:pos x="21" y="486"/>
                    </a:cxn>
                    <a:cxn ang="0">
                      <a:pos x="30" y="459"/>
                    </a:cxn>
                    <a:cxn ang="0">
                      <a:pos x="33" y="318"/>
                    </a:cxn>
                    <a:cxn ang="0">
                      <a:pos x="27" y="108"/>
                    </a:cxn>
                    <a:cxn ang="0">
                      <a:pos x="24" y="39"/>
                    </a:cxn>
                    <a:cxn ang="0">
                      <a:pos x="3" y="36"/>
                    </a:cxn>
                  </a:cxnLst>
                  <a:rect l="0" t="0" r="r" b="b"/>
                  <a:pathLst>
                    <a:path w="33" h="541">
                      <a:moveTo>
                        <a:pt x="3" y="36"/>
                      </a:moveTo>
                      <a:cubicBezTo>
                        <a:pt x="0" y="72"/>
                        <a:pt x="8" y="184"/>
                        <a:pt x="9" y="255"/>
                      </a:cubicBezTo>
                      <a:cubicBezTo>
                        <a:pt x="10" y="326"/>
                        <a:pt x="6" y="415"/>
                        <a:pt x="6" y="462"/>
                      </a:cubicBezTo>
                      <a:cubicBezTo>
                        <a:pt x="6" y="509"/>
                        <a:pt x="10" y="533"/>
                        <a:pt x="12" y="537"/>
                      </a:cubicBezTo>
                      <a:cubicBezTo>
                        <a:pt x="14" y="541"/>
                        <a:pt x="18" y="499"/>
                        <a:pt x="21" y="486"/>
                      </a:cubicBezTo>
                      <a:cubicBezTo>
                        <a:pt x="24" y="473"/>
                        <a:pt x="28" y="487"/>
                        <a:pt x="30" y="459"/>
                      </a:cubicBezTo>
                      <a:cubicBezTo>
                        <a:pt x="32" y="431"/>
                        <a:pt x="33" y="376"/>
                        <a:pt x="33" y="318"/>
                      </a:cubicBezTo>
                      <a:cubicBezTo>
                        <a:pt x="33" y="260"/>
                        <a:pt x="28" y="154"/>
                        <a:pt x="27" y="108"/>
                      </a:cubicBezTo>
                      <a:cubicBezTo>
                        <a:pt x="26" y="62"/>
                        <a:pt x="28" y="51"/>
                        <a:pt x="24" y="39"/>
                      </a:cubicBezTo>
                      <a:cubicBezTo>
                        <a:pt x="20" y="27"/>
                        <a:pt x="6" y="0"/>
                        <a:pt x="3" y="3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2" name="Freeform 8"/>
                <p:cNvSpPr>
                  <a:spLocks/>
                </p:cNvSpPr>
                <p:nvPr userDrawn="1"/>
              </p:nvSpPr>
              <p:spPr bwMode="ltGray">
                <a:xfrm>
                  <a:off x="5550" y="10"/>
                  <a:ext cx="27" cy="201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0"/>
                    </a:cxn>
                    <a:cxn ang="0">
                      <a:pos x="26" y="2"/>
                    </a:cxn>
                    <a:cxn ang="0">
                      <a:pos x="24" y="21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6" h="210">
                      <a:moveTo>
                        <a:pt x="0" y="206"/>
                      </a:move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4" y="21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3" name="Freeform 9"/>
                <p:cNvSpPr>
                  <a:spLocks/>
                </p:cNvSpPr>
                <p:nvPr userDrawn="1"/>
              </p:nvSpPr>
              <p:spPr bwMode="ltGray">
                <a:xfrm>
                  <a:off x="5530" y="869"/>
                  <a:ext cx="75" cy="41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90" y="255"/>
                    </a:cxn>
                    <a:cxn ang="0">
                      <a:pos x="96" y="438"/>
                    </a:cxn>
                    <a:cxn ang="0">
                      <a:pos x="87" y="522"/>
                    </a:cxn>
                    <a:cxn ang="0">
                      <a:pos x="39" y="537"/>
                    </a:cxn>
                    <a:cxn ang="0">
                      <a:pos x="60" y="510"/>
                    </a:cxn>
                    <a:cxn ang="0">
                      <a:pos x="63" y="468"/>
                    </a:cxn>
                    <a:cxn ang="0">
                      <a:pos x="45" y="450"/>
                    </a:cxn>
                    <a:cxn ang="0">
                      <a:pos x="18" y="471"/>
                    </a:cxn>
                    <a:cxn ang="0">
                      <a:pos x="21" y="522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96" h="539">
                      <a:moveTo>
                        <a:pt x="87" y="0"/>
                      </a:moveTo>
                      <a:cubicBezTo>
                        <a:pt x="87" y="91"/>
                        <a:pt x="88" y="182"/>
                        <a:pt x="90" y="255"/>
                      </a:cubicBezTo>
                      <a:cubicBezTo>
                        <a:pt x="92" y="328"/>
                        <a:pt x="96" y="394"/>
                        <a:pt x="96" y="438"/>
                      </a:cubicBezTo>
                      <a:cubicBezTo>
                        <a:pt x="96" y="482"/>
                        <a:pt x="96" y="505"/>
                        <a:pt x="87" y="522"/>
                      </a:cubicBezTo>
                      <a:cubicBezTo>
                        <a:pt x="78" y="539"/>
                        <a:pt x="43" y="539"/>
                        <a:pt x="39" y="537"/>
                      </a:cubicBezTo>
                      <a:cubicBezTo>
                        <a:pt x="35" y="535"/>
                        <a:pt x="56" y="521"/>
                        <a:pt x="60" y="510"/>
                      </a:cubicBezTo>
                      <a:cubicBezTo>
                        <a:pt x="64" y="499"/>
                        <a:pt x="66" y="478"/>
                        <a:pt x="63" y="468"/>
                      </a:cubicBezTo>
                      <a:cubicBezTo>
                        <a:pt x="60" y="458"/>
                        <a:pt x="52" y="450"/>
                        <a:pt x="45" y="450"/>
                      </a:cubicBezTo>
                      <a:cubicBezTo>
                        <a:pt x="38" y="450"/>
                        <a:pt x="22" y="459"/>
                        <a:pt x="18" y="471"/>
                      </a:cubicBezTo>
                      <a:cubicBezTo>
                        <a:pt x="14" y="483"/>
                        <a:pt x="24" y="514"/>
                        <a:pt x="21" y="522"/>
                      </a:cubicBezTo>
                      <a:cubicBezTo>
                        <a:pt x="18" y="530"/>
                        <a:pt x="0" y="519"/>
                        <a:pt x="0" y="519"/>
                      </a:cubicBezTo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4" name="Freeform 10"/>
                <p:cNvSpPr>
                  <a:spLocks/>
                </p:cNvSpPr>
                <p:nvPr userDrawn="1"/>
              </p:nvSpPr>
              <p:spPr bwMode="ltGray">
                <a:xfrm>
                  <a:off x="5418" y="1448"/>
                  <a:ext cx="342" cy="1370"/>
                </a:xfrm>
                <a:custGeom>
                  <a:avLst/>
                  <a:gdLst/>
                  <a:ahLst/>
                  <a:cxnLst>
                    <a:cxn ang="0">
                      <a:pos x="0" y="1335"/>
                    </a:cxn>
                    <a:cxn ang="0">
                      <a:pos x="41" y="1137"/>
                    </a:cxn>
                    <a:cxn ang="0">
                      <a:pos x="71" y="959"/>
                    </a:cxn>
                    <a:cxn ang="0">
                      <a:pos x="93" y="801"/>
                    </a:cxn>
                    <a:cxn ang="0">
                      <a:pos x="101" y="666"/>
                    </a:cxn>
                    <a:cxn ang="0">
                      <a:pos x="96" y="538"/>
                    </a:cxn>
                    <a:cxn ang="0">
                      <a:pos x="87" y="370"/>
                    </a:cxn>
                    <a:cxn ang="0">
                      <a:pos x="71" y="225"/>
                    </a:cxn>
                    <a:cxn ang="0">
                      <a:pos x="35" y="54"/>
                    </a:cxn>
                    <a:cxn ang="0">
                      <a:pos x="25" y="4"/>
                    </a:cxn>
                    <a:cxn ang="0">
                      <a:pos x="169" y="1"/>
                    </a:cxn>
                    <a:cxn ang="0">
                      <a:pos x="292" y="1"/>
                    </a:cxn>
                    <a:cxn ang="0">
                      <a:pos x="342" y="0"/>
                    </a:cxn>
                    <a:cxn ang="0">
                      <a:pos x="342" y="1370"/>
                    </a:cxn>
                    <a:cxn ang="0">
                      <a:pos x="213" y="1355"/>
                    </a:cxn>
                    <a:cxn ang="0">
                      <a:pos x="57" y="1345"/>
                    </a:cxn>
                    <a:cxn ang="0">
                      <a:pos x="0" y="1335"/>
                    </a:cxn>
                  </a:cxnLst>
                  <a:rect l="0" t="0" r="r" b="b"/>
                  <a:pathLst>
                    <a:path w="342" h="1370">
                      <a:moveTo>
                        <a:pt x="0" y="1335"/>
                      </a:moveTo>
                      <a:lnTo>
                        <a:pt x="41" y="1137"/>
                      </a:lnTo>
                      <a:lnTo>
                        <a:pt x="71" y="959"/>
                      </a:lnTo>
                      <a:lnTo>
                        <a:pt x="93" y="801"/>
                      </a:lnTo>
                      <a:lnTo>
                        <a:pt x="101" y="666"/>
                      </a:lnTo>
                      <a:lnTo>
                        <a:pt x="96" y="538"/>
                      </a:lnTo>
                      <a:lnTo>
                        <a:pt x="87" y="370"/>
                      </a:lnTo>
                      <a:lnTo>
                        <a:pt x="71" y="225"/>
                      </a:lnTo>
                      <a:lnTo>
                        <a:pt x="35" y="54"/>
                      </a:lnTo>
                      <a:lnTo>
                        <a:pt x="25" y="4"/>
                      </a:lnTo>
                      <a:lnTo>
                        <a:pt x="169" y="1"/>
                      </a:lnTo>
                      <a:lnTo>
                        <a:pt x="292" y="1"/>
                      </a:lnTo>
                      <a:lnTo>
                        <a:pt x="342" y="0"/>
                      </a:lnTo>
                      <a:lnTo>
                        <a:pt x="342" y="1370"/>
                      </a:lnTo>
                      <a:lnTo>
                        <a:pt x="213" y="1355"/>
                      </a:lnTo>
                      <a:lnTo>
                        <a:pt x="57" y="1345"/>
                      </a:lnTo>
                      <a:lnTo>
                        <a:pt x="0" y="1335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5" name="Freeform 11"/>
                <p:cNvSpPr>
                  <a:spLocks/>
                </p:cNvSpPr>
                <p:nvPr userDrawn="1"/>
              </p:nvSpPr>
              <p:spPr bwMode="ltGray">
                <a:xfrm>
                  <a:off x="5517" y="202"/>
                  <a:ext cx="115" cy="37"/>
                </a:xfrm>
                <a:custGeom>
                  <a:avLst/>
                  <a:gdLst/>
                  <a:ahLst/>
                  <a:cxnLst>
                    <a:cxn ang="0">
                      <a:pos x="2" y="45"/>
                    </a:cxn>
                    <a:cxn ang="0">
                      <a:pos x="10" y="17"/>
                    </a:cxn>
                    <a:cxn ang="0">
                      <a:pos x="34" y="3"/>
                    </a:cxn>
                    <a:cxn ang="0">
                      <a:pos x="78" y="3"/>
                    </a:cxn>
                    <a:cxn ang="0">
                      <a:pos x="122" y="21"/>
                    </a:cxn>
                    <a:cxn ang="0">
                      <a:pos x="148" y="43"/>
                    </a:cxn>
                    <a:cxn ang="0">
                      <a:pos x="116" y="47"/>
                    </a:cxn>
                    <a:cxn ang="0">
                      <a:pos x="90" y="35"/>
                    </a:cxn>
                    <a:cxn ang="0">
                      <a:pos x="76" y="19"/>
                    </a:cxn>
                    <a:cxn ang="0">
                      <a:pos x="34" y="15"/>
                    </a:cxn>
                    <a:cxn ang="0">
                      <a:pos x="24" y="35"/>
                    </a:cxn>
                    <a:cxn ang="0">
                      <a:pos x="2" y="45"/>
                    </a:cxn>
                  </a:cxnLst>
                  <a:rect l="0" t="0" r="r" b="b"/>
                  <a:pathLst>
                    <a:path w="149" h="48">
                      <a:moveTo>
                        <a:pt x="2" y="45"/>
                      </a:moveTo>
                      <a:cubicBezTo>
                        <a:pt x="0" y="42"/>
                        <a:pt x="5" y="24"/>
                        <a:pt x="10" y="17"/>
                      </a:cubicBezTo>
                      <a:cubicBezTo>
                        <a:pt x="15" y="10"/>
                        <a:pt x="23" y="5"/>
                        <a:pt x="34" y="3"/>
                      </a:cubicBezTo>
                      <a:cubicBezTo>
                        <a:pt x="45" y="1"/>
                        <a:pt x="63" y="0"/>
                        <a:pt x="78" y="3"/>
                      </a:cubicBezTo>
                      <a:cubicBezTo>
                        <a:pt x="93" y="6"/>
                        <a:pt x="110" y="14"/>
                        <a:pt x="122" y="21"/>
                      </a:cubicBezTo>
                      <a:cubicBezTo>
                        <a:pt x="134" y="28"/>
                        <a:pt x="149" y="39"/>
                        <a:pt x="148" y="43"/>
                      </a:cubicBezTo>
                      <a:cubicBezTo>
                        <a:pt x="147" y="47"/>
                        <a:pt x="126" y="48"/>
                        <a:pt x="116" y="47"/>
                      </a:cubicBezTo>
                      <a:cubicBezTo>
                        <a:pt x="106" y="46"/>
                        <a:pt x="97" y="40"/>
                        <a:pt x="90" y="35"/>
                      </a:cubicBezTo>
                      <a:cubicBezTo>
                        <a:pt x="83" y="30"/>
                        <a:pt x="85" y="22"/>
                        <a:pt x="76" y="19"/>
                      </a:cubicBezTo>
                      <a:cubicBezTo>
                        <a:pt x="67" y="16"/>
                        <a:pt x="43" y="12"/>
                        <a:pt x="34" y="15"/>
                      </a:cubicBezTo>
                      <a:cubicBezTo>
                        <a:pt x="25" y="18"/>
                        <a:pt x="29" y="30"/>
                        <a:pt x="24" y="35"/>
                      </a:cubicBezTo>
                      <a:cubicBezTo>
                        <a:pt x="19" y="40"/>
                        <a:pt x="4" y="48"/>
                        <a:pt x="2" y="45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84396" name="Freeform 12"/>
              <p:cNvSpPr>
                <a:spLocks/>
              </p:cNvSpPr>
              <p:nvPr userDrawn="1"/>
            </p:nvSpPr>
            <p:spPr bwMode="ltGray">
              <a:xfrm>
                <a:off x="5578" y="815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4397" name="Freeform 13"/>
            <p:cNvSpPr>
              <a:spLocks/>
            </p:cNvSpPr>
            <p:nvPr/>
          </p:nvSpPr>
          <p:spPr bwMode="ltGray">
            <a:xfrm>
              <a:off x="5592" y="859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8" name="Freeform 14"/>
            <p:cNvSpPr>
              <a:spLocks/>
            </p:cNvSpPr>
            <p:nvPr/>
          </p:nvSpPr>
          <p:spPr bwMode="ltGray">
            <a:xfrm>
              <a:off x="5516" y="1201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9" name="Freeform 15"/>
            <p:cNvSpPr>
              <a:spLocks/>
            </p:cNvSpPr>
            <p:nvPr/>
          </p:nvSpPr>
          <p:spPr bwMode="auto">
            <a:xfrm>
              <a:off x="4994" y="200"/>
              <a:ext cx="688" cy="618"/>
            </a:xfrm>
            <a:custGeom>
              <a:avLst/>
              <a:gdLst/>
              <a:ahLst/>
              <a:cxnLst>
                <a:cxn ang="0">
                  <a:pos x="156" y="713"/>
                </a:cxn>
                <a:cxn ang="0">
                  <a:pos x="78" y="635"/>
                </a:cxn>
                <a:cxn ang="0">
                  <a:pos x="15" y="542"/>
                </a:cxn>
                <a:cxn ang="0">
                  <a:pos x="6" y="419"/>
                </a:cxn>
                <a:cxn ang="0">
                  <a:pos x="12" y="317"/>
                </a:cxn>
                <a:cxn ang="0">
                  <a:pos x="81" y="167"/>
                </a:cxn>
                <a:cxn ang="0">
                  <a:pos x="171" y="86"/>
                </a:cxn>
                <a:cxn ang="0">
                  <a:pos x="267" y="35"/>
                </a:cxn>
                <a:cxn ang="0">
                  <a:pos x="390" y="5"/>
                </a:cxn>
                <a:cxn ang="0">
                  <a:pos x="516" y="5"/>
                </a:cxn>
                <a:cxn ang="0">
                  <a:pos x="633" y="32"/>
                </a:cxn>
                <a:cxn ang="0">
                  <a:pos x="741" y="98"/>
                </a:cxn>
                <a:cxn ang="0">
                  <a:pos x="822" y="203"/>
                </a:cxn>
                <a:cxn ang="0">
                  <a:pos x="870" y="308"/>
                </a:cxn>
                <a:cxn ang="0">
                  <a:pos x="885" y="410"/>
                </a:cxn>
                <a:cxn ang="0">
                  <a:pos x="879" y="512"/>
                </a:cxn>
                <a:cxn ang="0">
                  <a:pos x="861" y="581"/>
                </a:cxn>
                <a:cxn ang="0">
                  <a:pos x="798" y="659"/>
                </a:cxn>
                <a:cxn ang="0">
                  <a:pos x="720" y="749"/>
                </a:cxn>
                <a:cxn ang="0">
                  <a:pos x="702" y="791"/>
                </a:cxn>
                <a:cxn ang="0">
                  <a:pos x="597" y="788"/>
                </a:cxn>
                <a:cxn ang="0">
                  <a:pos x="306" y="791"/>
                </a:cxn>
                <a:cxn ang="0">
                  <a:pos x="177" y="770"/>
                </a:cxn>
                <a:cxn ang="0">
                  <a:pos x="156" y="713"/>
                </a:cxn>
              </a:cxnLst>
              <a:rect l="0" t="0" r="r" b="b"/>
              <a:pathLst>
                <a:path w="886" h="797">
                  <a:moveTo>
                    <a:pt x="156" y="713"/>
                  </a:moveTo>
                  <a:cubicBezTo>
                    <a:pt x="140" y="690"/>
                    <a:pt x="101" y="663"/>
                    <a:pt x="78" y="635"/>
                  </a:cubicBezTo>
                  <a:cubicBezTo>
                    <a:pt x="55" y="607"/>
                    <a:pt x="27" y="578"/>
                    <a:pt x="15" y="542"/>
                  </a:cubicBezTo>
                  <a:cubicBezTo>
                    <a:pt x="3" y="506"/>
                    <a:pt x="6" y="456"/>
                    <a:pt x="6" y="419"/>
                  </a:cubicBezTo>
                  <a:cubicBezTo>
                    <a:pt x="6" y="382"/>
                    <a:pt x="0" y="359"/>
                    <a:pt x="12" y="317"/>
                  </a:cubicBezTo>
                  <a:cubicBezTo>
                    <a:pt x="24" y="275"/>
                    <a:pt x="54" y="206"/>
                    <a:pt x="81" y="167"/>
                  </a:cubicBezTo>
                  <a:cubicBezTo>
                    <a:pt x="108" y="128"/>
                    <a:pt x="140" y="108"/>
                    <a:pt x="171" y="86"/>
                  </a:cubicBezTo>
                  <a:cubicBezTo>
                    <a:pt x="202" y="64"/>
                    <a:pt x="231" y="48"/>
                    <a:pt x="267" y="35"/>
                  </a:cubicBezTo>
                  <a:cubicBezTo>
                    <a:pt x="303" y="22"/>
                    <a:pt x="348" y="10"/>
                    <a:pt x="390" y="5"/>
                  </a:cubicBezTo>
                  <a:cubicBezTo>
                    <a:pt x="432" y="0"/>
                    <a:pt x="476" y="1"/>
                    <a:pt x="516" y="5"/>
                  </a:cubicBezTo>
                  <a:cubicBezTo>
                    <a:pt x="556" y="9"/>
                    <a:pt x="596" y="16"/>
                    <a:pt x="633" y="32"/>
                  </a:cubicBezTo>
                  <a:cubicBezTo>
                    <a:pt x="670" y="48"/>
                    <a:pt x="710" y="70"/>
                    <a:pt x="741" y="98"/>
                  </a:cubicBezTo>
                  <a:cubicBezTo>
                    <a:pt x="772" y="126"/>
                    <a:pt x="801" y="168"/>
                    <a:pt x="822" y="203"/>
                  </a:cubicBezTo>
                  <a:cubicBezTo>
                    <a:pt x="843" y="238"/>
                    <a:pt x="860" y="274"/>
                    <a:pt x="870" y="308"/>
                  </a:cubicBezTo>
                  <a:cubicBezTo>
                    <a:pt x="880" y="342"/>
                    <a:pt x="884" y="376"/>
                    <a:pt x="885" y="410"/>
                  </a:cubicBezTo>
                  <a:cubicBezTo>
                    <a:pt x="886" y="444"/>
                    <a:pt x="883" y="484"/>
                    <a:pt x="879" y="512"/>
                  </a:cubicBezTo>
                  <a:cubicBezTo>
                    <a:pt x="875" y="540"/>
                    <a:pt x="874" y="557"/>
                    <a:pt x="861" y="581"/>
                  </a:cubicBezTo>
                  <a:cubicBezTo>
                    <a:pt x="848" y="605"/>
                    <a:pt x="822" y="631"/>
                    <a:pt x="798" y="659"/>
                  </a:cubicBezTo>
                  <a:cubicBezTo>
                    <a:pt x="774" y="687"/>
                    <a:pt x="736" y="727"/>
                    <a:pt x="720" y="749"/>
                  </a:cubicBezTo>
                  <a:cubicBezTo>
                    <a:pt x="704" y="771"/>
                    <a:pt x="722" y="785"/>
                    <a:pt x="702" y="791"/>
                  </a:cubicBezTo>
                  <a:cubicBezTo>
                    <a:pt x="682" y="797"/>
                    <a:pt x="663" y="788"/>
                    <a:pt x="597" y="788"/>
                  </a:cubicBezTo>
                  <a:cubicBezTo>
                    <a:pt x="531" y="788"/>
                    <a:pt x="376" y="794"/>
                    <a:pt x="306" y="791"/>
                  </a:cubicBezTo>
                  <a:cubicBezTo>
                    <a:pt x="236" y="788"/>
                    <a:pt x="201" y="783"/>
                    <a:pt x="177" y="770"/>
                  </a:cubicBezTo>
                  <a:cubicBezTo>
                    <a:pt x="153" y="757"/>
                    <a:pt x="172" y="736"/>
                    <a:pt x="156" y="713"/>
                  </a:cubicBezTo>
                  <a:close/>
                </a:path>
              </a:pathLst>
            </a:custGeom>
            <a:solidFill>
              <a:srgbClr val="BDA57B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84400" name="Group 16"/>
            <p:cNvGrpSpPr>
              <a:grpSpLocks/>
            </p:cNvGrpSpPr>
            <p:nvPr/>
          </p:nvGrpSpPr>
          <p:grpSpPr bwMode="auto">
            <a:xfrm>
              <a:off x="4985" y="-1"/>
              <a:ext cx="707" cy="1506"/>
              <a:chOff x="4930" y="0"/>
              <a:chExt cx="707" cy="1506"/>
            </a:xfrm>
          </p:grpSpPr>
          <p:sp>
            <p:nvSpPr>
              <p:cNvPr id="784401" name="Freeform 17"/>
              <p:cNvSpPr>
                <a:spLocks/>
              </p:cNvSpPr>
              <p:nvPr userDrawn="1"/>
            </p:nvSpPr>
            <p:spPr bwMode="auto">
              <a:xfrm>
                <a:off x="5275" y="779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2" name="Freeform 18"/>
              <p:cNvSpPr>
                <a:spLocks/>
              </p:cNvSpPr>
              <p:nvPr userDrawn="1"/>
            </p:nvSpPr>
            <p:spPr bwMode="auto">
              <a:xfrm>
                <a:off x="5240" y="777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3" name="Freeform 19"/>
              <p:cNvSpPr>
                <a:spLocks/>
              </p:cNvSpPr>
              <p:nvPr userDrawn="1"/>
            </p:nvSpPr>
            <p:spPr bwMode="auto">
              <a:xfrm>
                <a:off x="5306" y="749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4" name="Freeform 20"/>
              <p:cNvSpPr>
                <a:spLocks/>
              </p:cNvSpPr>
              <p:nvPr userDrawn="1"/>
            </p:nvSpPr>
            <p:spPr bwMode="auto">
              <a:xfrm>
                <a:off x="5275" y="480"/>
                <a:ext cx="30" cy="270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8" y="125"/>
                  </a:cxn>
                  <a:cxn ang="0">
                    <a:pos x="6" y="267"/>
                  </a:cxn>
                  <a:cxn ang="0">
                    <a:pos x="8" y="317"/>
                  </a:cxn>
                  <a:cxn ang="0">
                    <a:pos x="10" y="339"/>
                  </a:cxn>
                  <a:cxn ang="0">
                    <a:pos x="30" y="341"/>
                  </a:cxn>
                  <a:cxn ang="0">
                    <a:pos x="38" y="299"/>
                  </a:cxn>
                  <a:cxn ang="0">
                    <a:pos x="32" y="171"/>
                  </a:cxn>
                  <a:cxn ang="0">
                    <a:pos x="32" y="61"/>
                  </a:cxn>
                  <a:cxn ang="0">
                    <a:pos x="30" y="23"/>
                  </a:cxn>
                  <a:cxn ang="0">
                    <a:pos x="4" y="17"/>
                  </a:cxn>
                </a:cxnLst>
                <a:rect l="0" t="0" r="r" b="b"/>
                <a:pathLst>
                  <a:path w="38" h="348">
                    <a:moveTo>
                      <a:pt x="4" y="17"/>
                    </a:moveTo>
                    <a:cubicBezTo>
                      <a:pt x="0" y="34"/>
                      <a:pt x="8" y="83"/>
                      <a:pt x="8" y="125"/>
                    </a:cubicBezTo>
                    <a:cubicBezTo>
                      <a:pt x="8" y="167"/>
                      <a:pt x="6" y="235"/>
                      <a:pt x="6" y="267"/>
                    </a:cubicBezTo>
                    <a:cubicBezTo>
                      <a:pt x="6" y="299"/>
                      <a:pt x="7" y="305"/>
                      <a:pt x="8" y="317"/>
                    </a:cubicBezTo>
                    <a:cubicBezTo>
                      <a:pt x="9" y="329"/>
                      <a:pt x="6" y="335"/>
                      <a:pt x="10" y="339"/>
                    </a:cubicBezTo>
                    <a:cubicBezTo>
                      <a:pt x="14" y="343"/>
                      <a:pt x="25" y="348"/>
                      <a:pt x="30" y="341"/>
                    </a:cubicBezTo>
                    <a:cubicBezTo>
                      <a:pt x="35" y="334"/>
                      <a:pt x="38" y="327"/>
                      <a:pt x="38" y="299"/>
                    </a:cubicBezTo>
                    <a:cubicBezTo>
                      <a:pt x="38" y="271"/>
                      <a:pt x="33" y="211"/>
                      <a:pt x="32" y="171"/>
                    </a:cubicBezTo>
                    <a:cubicBezTo>
                      <a:pt x="31" y="131"/>
                      <a:pt x="32" y="86"/>
                      <a:pt x="32" y="61"/>
                    </a:cubicBezTo>
                    <a:cubicBezTo>
                      <a:pt x="32" y="36"/>
                      <a:pt x="35" y="31"/>
                      <a:pt x="30" y="23"/>
                    </a:cubicBezTo>
                    <a:cubicBezTo>
                      <a:pt x="25" y="15"/>
                      <a:pt x="8" y="0"/>
                      <a:pt x="4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5" name="Freeform 21"/>
              <p:cNvSpPr>
                <a:spLocks/>
              </p:cNvSpPr>
              <p:nvPr userDrawn="1"/>
            </p:nvSpPr>
            <p:spPr bwMode="auto">
              <a:xfrm>
                <a:off x="5281" y="485"/>
                <a:ext cx="48" cy="249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155"/>
                  </a:cxn>
                  <a:cxn ang="0">
                    <a:pos x="55" y="63"/>
                  </a:cxn>
                  <a:cxn ang="0">
                    <a:pos x="37" y="11"/>
                  </a:cxn>
                  <a:cxn ang="0">
                    <a:pos x="7" y="1"/>
                  </a:cxn>
                  <a:cxn ang="0">
                    <a:pos x="3" y="15"/>
                  </a:cxn>
                  <a:cxn ang="0">
                    <a:pos x="27" y="39"/>
                  </a:cxn>
                  <a:cxn ang="0">
                    <a:pos x="43" y="107"/>
                  </a:cxn>
                  <a:cxn ang="0">
                    <a:pos x="39" y="253"/>
                  </a:cxn>
                  <a:cxn ang="0">
                    <a:pos x="41" y="309"/>
                  </a:cxn>
                  <a:cxn ang="0">
                    <a:pos x="59" y="295"/>
                  </a:cxn>
                </a:cxnLst>
                <a:rect l="0" t="0" r="r" b="b"/>
                <a:pathLst>
                  <a:path w="62" h="321">
                    <a:moveTo>
                      <a:pt x="59" y="295"/>
                    </a:moveTo>
                    <a:cubicBezTo>
                      <a:pt x="62" y="269"/>
                      <a:pt x="62" y="194"/>
                      <a:pt x="61" y="155"/>
                    </a:cubicBezTo>
                    <a:cubicBezTo>
                      <a:pt x="60" y="116"/>
                      <a:pt x="59" y="87"/>
                      <a:pt x="55" y="63"/>
                    </a:cubicBezTo>
                    <a:cubicBezTo>
                      <a:pt x="51" y="39"/>
                      <a:pt x="45" y="21"/>
                      <a:pt x="37" y="11"/>
                    </a:cubicBezTo>
                    <a:cubicBezTo>
                      <a:pt x="29" y="1"/>
                      <a:pt x="13" y="0"/>
                      <a:pt x="7" y="1"/>
                    </a:cubicBezTo>
                    <a:cubicBezTo>
                      <a:pt x="1" y="2"/>
                      <a:pt x="0" y="9"/>
                      <a:pt x="3" y="15"/>
                    </a:cubicBezTo>
                    <a:cubicBezTo>
                      <a:pt x="6" y="21"/>
                      <a:pt x="20" y="24"/>
                      <a:pt x="27" y="39"/>
                    </a:cubicBezTo>
                    <a:cubicBezTo>
                      <a:pt x="34" y="54"/>
                      <a:pt x="41" y="71"/>
                      <a:pt x="43" y="107"/>
                    </a:cubicBezTo>
                    <a:cubicBezTo>
                      <a:pt x="45" y="143"/>
                      <a:pt x="39" y="219"/>
                      <a:pt x="39" y="253"/>
                    </a:cubicBezTo>
                    <a:cubicBezTo>
                      <a:pt x="39" y="287"/>
                      <a:pt x="37" y="302"/>
                      <a:pt x="41" y="309"/>
                    </a:cubicBezTo>
                    <a:cubicBezTo>
                      <a:pt x="45" y="316"/>
                      <a:pt x="56" y="321"/>
                      <a:pt x="59" y="29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6" name="Freeform 22"/>
              <p:cNvSpPr>
                <a:spLocks/>
              </p:cNvSpPr>
              <p:nvPr userDrawn="1"/>
            </p:nvSpPr>
            <p:spPr bwMode="auto">
              <a:xfrm>
                <a:off x="5240" y="524"/>
                <a:ext cx="20" cy="20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62"/>
                  </a:cxn>
                  <a:cxn ang="0">
                    <a:pos x="3" y="174"/>
                  </a:cxn>
                  <a:cxn ang="0">
                    <a:pos x="3" y="236"/>
                  </a:cxn>
                  <a:cxn ang="0">
                    <a:pos x="9" y="260"/>
                  </a:cxn>
                  <a:cxn ang="0">
                    <a:pos x="23" y="244"/>
                  </a:cxn>
                  <a:cxn ang="0">
                    <a:pos x="19" y="152"/>
                  </a:cxn>
                  <a:cxn ang="0">
                    <a:pos x="17" y="52"/>
                  </a:cxn>
                  <a:cxn ang="0">
                    <a:pos x="7" y="2"/>
                  </a:cxn>
                </a:cxnLst>
                <a:rect l="0" t="0" r="r" b="b"/>
                <a:pathLst>
                  <a:path w="25" h="262">
                    <a:moveTo>
                      <a:pt x="7" y="2"/>
                    </a:moveTo>
                    <a:cubicBezTo>
                      <a:pt x="5" y="4"/>
                      <a:pt x="2" y="33"/>
                      <a:pt x="1" y="62"/>
                    </a:cubicBezTo>
                    <a:cubicBezTo>
                      <a:pt x="0" y="91"/>
                      <a:pt x="3" y="145"/>
                      <a:pt x="3" y="174"/>
                    </a:cubicBezTo>
                    <a:cubicBezTo>
                      <a:pt x="3" y="203"/>
                      <a:pt x="2" y="222"/>
                      <a:pt x="3" y="236"/>
                    </a:cubicBezTo>
                    <a:cubicBezTo>
                      <a:pt x="4" y="250"/>
                      <a:pt x="6" y="259"/>
                      <a:pt x="9" y="260"/>
                    </a:cubicBezTo>
                    <a:cubicBezTo>
                      <a:pt x="12" y="261"/>
                      <a:pt x="21" y="262"/>
                      <a:pt x="23" y="244"/>
                    </a:cubicBezTo>
                    <a:cubicBezTo>
                      <a:pt x="25" y="226"/>
                      <a:pt x="20" y="184"/>
                      <a:pt x="19" y="152"/>
                    </a:cubicBezTo>
                    <a:cubicBezTo>
                      <a:pt x="18" y="120"/>
                      <a:pt x="19" y="76"/>
                      <a:pt x="17" y="52"/>
                    </a:cubicBezTo>
                    <a:cubicBezTo>
                      <a:pt x="15" y="28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7" name="Freeform 23"/>
              <p:cNvSpPr>
                <a:spLocks/>
              </p:cNvSpPr>
              <p:nvPr userDrawn="1"/>
            </p:nvSpPr>
            <p:spPr bwMode="auto">
              <a:xfrm>
                <a:off x="5005" y="682"/>
                <a:ext cx="566" cy="14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6" y="22"/>
                  </a:cxn>
                  <a:cxn ang="0">
                    <a:pos x="202" y="26"/>
                  </a:cxn>
                  <a:cxn ang="0">
                    <a:pos x="352" y="28"/>
                  </a:cxn>
                  <a:cxn ang="0">
                    <a:pos x="470" y="34"/>
                  </a:cxn>
                  <a:cxn ang="0">
                    <a:pos x="602" y="36"/>
                  </a:cxn>
                  <a:cxn ang="0">
                    <a:pos x="650" y="30"/>
                  </a:cxn>
                  <a:cxn ang="0">
                    <a:pos x="698" y="20"/>
                  </a:cxn>
                  <a:cxn ang="0">
                    <a:pos x="726" y="8"/>
                  </a:cxn>
                  <a:cxn ang="0">
                    <a:pos x="680" y="52"/>
                  </a:cxn>
                  <a:cxn ang="0">
                    <a:pos x="648" y="80"/>
                  </a:cxn>
                  <a:cxn ang="0">
                    <a:pos x="638" y="118"/>
                  </a:cxn>
                  <a:cxn ang="0">
                    <a:pos x="646" y="160"/>
                  </a:cxn>
                  <a:cxn ang="0">
                    <a:pos x="642" y="184"/>
                  </a:cxn>
                  <a:cxn ang="0">
                    <a:pos x="602" y="188"/>
                  </a:cxn>
                  <a:cxn ang="0">
                    <a:pos x="446" y="184"/>
                  </a:cxn>
                  <a:cxn ang="0">
                    <a:pos x="280" y="180"/>
                  </a:cxn>
                  <a:cxn ang="0">
                    <a:pos x="156" y="172"/>
                  </a:cxn>
                  <a:cxn ang="0">
                    <a:pos x="84" y="168"/>
                  </a:cxn>
                  <a:cxn ang="0">
                    <a:pos x="64" y="156"/>
                  </a:cxn>
                  <a:cxn ang="0">
                    <a:pos x="68" y="120"/>
                  </a:cxn>
                  <a:cxn ang="0">
                    <a:pos x="60" y="86"/>
                  </a:cxn>
                  <a:cxn ang="0">
                    <a:pos x="44" y="48"/>
                  </a:cxn>
                  <a:cxn ang="0">
                    <a:pos x="4" y="4"/>
                  </a:cxn>
                </a:cxnLst>
                <a:rect l="0" t="0" r="r" b="b"/>
                <a:pathLst>
                  <a:path w="729" h="189">
                    <a:moveTo>
                      <a:pt x="4" y="4"/>
                    </a:moveTo>
                    <a:cubicBezTo>
                      <a:pt x="8" y="0"/>
                      <a:pt x="33" y="18"/>
                      <a:pt x="66" y="22"/>
                    </a:cubicBezTo>
                    <a:cubicBezTo>
                      <a:pt x="99" y="26"/>
                      <a:pt x="154" y="25"/>
                      <a:pt x="202" y="26"/>
                    </a:cubicBezTo>
                    <a:cubicBezTo>
                      <a:pt x="250" y="27"/>
                      <a:pt x="307" y="27"/>
                      <a:pt x="352" y="28"/>
                    </a:cubicBezTo>
                    <a:cubicBezTo>
                      <a:pt x="397" y="29"/>
                      <a:pt x="428" y="33"/>
                      <a:pt x="470" y="34"/>
                    </a:cubicBezTo>
                    <a:cubicBezTo>
                      <a:pt x="512" y="35"/>
                      <a:pt x="572" y="37"/>
                      <a:pt x="602" y="36"/>
                    </a:cubicBezTo>
                    <a:cubicBezTo>
                      <a:pt x="632" y="35"/>
                      <a:pt x="634" y="33"/>
                      <a:pt x="650" y="30"/>
                    </a:cubicBezTo>
                    <a:cubicBezTo>
                      <a:pt x="666" y="27"/>
                      <a:pt x="685" y="24"/>
                      <a:pt x="698" y="20"/>
                    </a:cubicBezTo>
                    <a:cubicBezTo>
                      <a:pt x="711" y="16"/>
                      <a:pt x="729" y="3"/>
                      <a:pt x="726" y="8"/>
                    </a:cubicBezTo>
                    <a:cubicBezTo>
                      <a:pt x="723" y="13"/>
                      <a:pt x="693" y="40"/>
                      <a:pt x="680" y="52"/>
                    </a:cubicBezTo>
                    <a:cubicBezTo>
                      <a:pt x="667" y="64"/>
                      <a:pt x="655" y="69"/>
                      <a:pt x="648" y="80"/>
                    </a:cubicBezTo>
                    <a:cubicBezTo>
                      <a:pt x="641" y="91"/>
                      <a:pt x="638" y="105"/>
                      <a:pt x="638" y="118"/>
                    </a:cubicBezTo>
                    <a:cubicBezTo>
                      <a:pt x="638" y="131"/>
                      <a:pt x="645" y="149"/>
                      <a:pt x="646" y="160"/>
                    </a:cubicBezTo>
                    <a:cubicBezTo>
                      <a:pt x="647" y="171"/>
                      <a:pt x="649" y="179"/>
                      <a:pt x="642" y="184"/>
                    </a:cubicBezTo>
                    <a:cubicBezTo>
                      <a:pt x="635" y="189"/>
                      <a:pt x="635" y="188"/>
                      <a:pt x="602" y="188"/>
                    </a:cubicBezTo>
                    <a:cubicBezTo>
                      <a:pt x="569" y="188"/>
                      <a:pt x="500" y="185"/>
                      <a:pt x="446" y="184"/>
                    </a:cubicBezTo>
                    <a:cubicBezTo>
                      <a:pt x="392" y="183"/>
                      <a:pt x="328" y="182"/>
                      <a:pt x="280" y="180"/>
                    </a:cubicBezTo>
                    <a:cubicBezTo>
                      <a:pt x="232" y="178"/>
                      <a:pt x="189" y="174"/>
                      <a:pt x="156" y="172"/>
                    </a:cubicBezTo>
                    <a:cubicBezTo>
                      <a:pt x="123" y="170"/>
                      <a:pt x="99" y="171"/>
                      <a:pt x="84" y="168"/>
                    </a:cubicBezTo>
                    <a:cubicBezTo>
                      <a:pt x="69" y="165"/>
                      <a:pt x="67" y="164"/>
                      <a:pt x="64" y="156"/>
                    </a:cubicBezTo>
                    <a:cubicBezTo>
                      <a:pt x="61" y="148"/>
                      <a:pt x="69" y="132"/>
                      <a:pt x="68" y="120"/>
                    </a:cubicBezTo>
                    <a:cubicBezTo>
                      <a:pt x="67" y="108"/>
                      <a:pt x="64" y="98"/>
                      <a:pt x="60" y="86"/>
                    </a:cubicBezTo>
                    <a:cubicBezTo>
                      <a:pt x="56" y="74"/>
                      <a:pt x="54" y="61"/>
                      <a:pt x="44" y="48"/>
                    </a:cubicBezTo>
                    <a:cubicBezTo>
                      <a:pt x="34" y="35"/>
                      <a:pt x="0" y="8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>
                      <a:gamma/>
                      <a:shade val="46275"/>
                      <a:invGamma/>
                    </a:srgbClr>
                  </a:gs>
                  <a:gs pos="50000">
                    <a:srgbClr val="3553B3"/>
                  </a:gs>
                  <a:gs pos="100000">
                    <a:srgbClr val="3553B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8" name="Freeform 24"/>
              <p:cNvSpPr>
                <a:spLocks/>
              </p:cNvSpPr>
              <p:nvPr userDrawn="1"/>
            </p:nvSpPr>
            <p:spPr bwMode="auto">
              <a:xfrm>
                <a:off x="5278" y="168"/>
                <a:ext cx="24" cy="335"/>
              </a:xfrm>
              <a:custGeom>
                <a:avLst/>
                <a:gdLst/>
                <a:ahLst/>
                <a:cxnLst>
                  <a:cxn ang="0">
                    <a:pos x="0" y="412"/>
                  </a:cxn>
                  <a:cxn ang="0">
                    <a:pos x="2" y="0"/>
                  </a:cxn>
                  <a:cxn ang="0">
                    <a:pos x="30" y="2"/>
                  </a:cxn>
                  <a:cxn ang="0">
                    <a:pos x="30" y="432"/>
                  </a:cxn>
                  <a:cxn ang="0">
                    <a:pos x="0" y="412"/>
                  </a:cxn>
                </a:cxnLst>
                <a:rect l="0" t="0" r="r" b="b"/>
                <a:pathLst>
                  <a:path w="30" h="432">
                    <a:moveTo>
                      <a:pt x="0" y="412"/>
                    </a:moveTo>
                    <a:lnTo>
                      <a:pt x="2" y="0"/>
                    </a:lnTo>
                    <a:lnTo>
                      <a:pt x="30" y="2"/>
                    </a:lnTo>
                    <a:lnTo>
                      <a:pt x="30" y="43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9" name="Freeform 25"/>
              <p:cNvSpPr>
                <a:spLocks/>
              </p:cNvSpPr>
              <p:nvPr userDrawn="1"/>
            </p:nvSpPr>
            <p:spPr bwMode="auto">
              <a:xfrm>
                <a:off x="5246" y="159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0" name="Freeform 26"/>
              <p:cNvSpPr>
                <a:spLocks/>
              </p:cNvSpPr>
              <p:nvPr userDrawn="1"/>
            </p:nvSpPr>
            <p:spPr bwMode="auto">
              <a:xfrm>
                <a:off x="4930" y="218"/>
                <a:ext cx="207" cy="531"/>
              </a:xfrm>
              <a:custGeom>
                <a:avLst/>
                <a:gdLst/>
                <a:ahLst/>
                <a:cxnLst>
                  <a:cxn ang="0">
                    <a:pos x="261" y="1"/>
                  </a:cxn>
                  <a:cxn ang="0">
                    <a:pos x="189" y="33"/>
                  </a:cxn>
                  <a:cxn ang="0">
                    <a:pos x="117" y="89"/>
                  </a:cxn>
                  <a:cxn ang="0">
                    <a:pos x="67" y="161"/>
                  </a:cxn>
                  <a:cxn ang="0">
                    <a:pos x="25" y="253"/>
                  </a:cxn>
                  <a:cxn ang="0">
                    <a:pos x="3" y="355"/>
                  </a:cxn>
                  <a:cxn ang="0">
                    <a:pos x="9" y="451"/>
                  </a:cxn>
                  <a:cxn ang="0">
                    <a:pos x="43" y="561"/>
                  </a:cxn>
                  <a:cxn ang="0">
                    <a:pos x="117" y="645"/>
                  </a:cxn>
                  <a:cxn ang="0">
                    <a:pos x="159" y="683"/>
                  </a:cxn>
                  <a:cxn ang="0">
                    <a:pos x="159" y="657"/>
                  </a:cxn>
                  <a:cxn ang="0">
                    <a:pos x="175" y="645"/>
                  </a:cxn>
                  <a:cxn ang="0">
                    <a:pos x="143" y="631"/>
                  </a:cxn>
                  <a:cxn ang="0">
                    <a:pos x="97" y="593"/>
                  </a:cxn>
                  <a:cxn ang="0">
                    <a:pos x="53" y="533"/>
                  </a:cxn>
                  <a:cxn ang="0">
                    <a:pos x="25" y="449"/>
                  </a:cxn>
                  <a:cxn ang="0">
                    <a:pos x="19" y="353"/>
                  </a:cxn>
                  <a:cxn ang="0">
                    <a:pos x="35" y="257"/>
                  </a:cxn>
                  <a:cxn ang="0">
                    <a:pos x="67" y="179"/>
                  </a:cxn>
                  <a:cxn ang="0">
                    <a:pos x="119" y="103"/>
                  </a:cxn>
                  <a:cxn ang="0">
                    <a:pos x="177" y="51"/>
                  </a:cxn>
                  <a:cxn ang="0">
                    <a:pos x="225" y="25"/>
                  </a:cxn>
                  <a:cxn ang="0">
                    <a:pos x="261" y="1"/>
                  </a:cxn>
                </a:cxnLst>
                <a:rect l="0" t="0" r="r" b="b"/>
                <a:pathLst>
                  <a:path w="267" h="685">
                    <a:moveTo>
                      <a:pt x="261" y="1"/>
                    </a:moveTo>
                    <a:cubicBezTo>
                      <a:pt x="255" y="2"/>
                      <a:pt x="213" y="18"/>
                      <a:pt x="189" y="33"/>
                    </a:cubicBezTo>
                    <a:cubicBezTo>
                      <a:pt x="165" y="48"/>
                      <a:pt x="137" y="68"/>
                      <a:pt x="117" y="89"/>
                    </a:cubicBezTo>
                    <a:cubicBezTo>
                      <a:pt x="97" y="110"/>
                      <a:pt x="82" y="134"/>
                      <a:pt x="67" y="161"/>
                    </a:cubicBezTo>
                    <a:cubicBezTo>
                      <a:pt x="52" y="188"/>
                      <a:pt x="36" y="221"/>
                      <a:pt x="25" y="253"/>
                    </a:cubicBezTo>
                    <a:cubicBezTo>
                      <a:pt x="14" y="285"/>
                      <a:pt x="6" y="322"/>
                      <a:pt x="3" y="355"/>
                    </a:cubicBezTo>
                    <a:cubicBezTo>
                      <a:pt x="0" y="388"/>
                      <a:pt x="2" y="417"/>
                      <a:pt x="9" y="451"/>
                    </a:cubicBezTo>
                    <a:cubicBezTo>
                      <a:pt x="16" y="485"/>
                      <a:pt x="25" y="529"/>
                      <a:pt x="43" y="561"/>
                    </a:cubicBezTo>
                    <a:cubicBezTo>
                      <a:pt x="61" y="593"/>
                      <a:pt x="98" y="625"/>
                      <a:pt x="117" y="645"/>
                    </a:cubicBezTo>
                    <a:cubicBezTo>
                      <a:pt x="136" y="665"/>
                      <a:pt x="152" y="681"/>
                      <a:pt x="159" y="683"/>
                    </a:cubicBezTo>
                    <a:cubicBezTo>
                      <a:pt x="166" y="685"/>
                      <a:pt x="156" y="663"/>
                      <a:pt x="159" y="657"/>
                    </a:cubicBezTo>
                    <a:cubicBezTo>
                      <a:pt x="162" y="651"/>
                      <a:pt x="178" y="649"/>
                      <a:pt x="175" y="645"/>
                    </a:cubicBezTo>
                    <a:cubicBezTo>
                      <a:pt x="172" y="641"/>
                      <a:pt x="156" y="640"/>
                      <a:pt x="143" y="631"/>
                    </a:cubicBezTo>
                    <a:cubicBezTo>
                      <a:pt x="130" y="622"/>
                      <a:pt x="112" y="609"/>
                      <a:pt x="97" y="593"/>
                    </a:cubicBezTo>
                    <a:cubicBezTo>
                      <a:pt x="82" y="577"/>
                      <a:pt x="65" y="557"/>
                      <a:pt x="53" y="533"/>
                    </a:cubicBezTo>
                    <a:cubicBezTo>
                      <a:pt x="41" y="509"/>
                      <a:pt x="31" y="479"/>
                      <a:pt x="25" y="449"/>
                    </a:cubicBezTo>
                    <a:cubicBezTo>
                      <a:pt x="19" y="419"/>
                      <a:pt x="17" y="385"/>
                      <a:pt x="19" y="353"/>
                    </a:cubicBezTo>
                    <a:cubicBezTo>
                      <a:pt x="21" y="321"/>
                      <a:pt x="27" y="286"/>
                      <a:pt x="35" y="257"/>
                    </a:cubicBezTo>
                    <a:cubicBezTo>
                      <a:pt x="43" y="228"/>
                      <a:pt x="53" y="205"/>
                      <a:pt x="67" y="179"/>
                    </a:cubicBezTo>
                    <a:cubicBezTo>
                      <a:pt x="81" y="153"/>
                      <a:pt x="101" y="124"/>
                      <a:pt x="119" y="103"/>
                    </a:cubicBezTo>
                    <a:cubicBezTo>
                      <a:pt x="137" y="82"/>
                      <a:pt x="159" y="64"/>
                      <a:pt x="177" y="51"/>
                    </a:cubicBezTo>
                    <a:cubicBezTo>
                      <a:pt x="195" y="38"/>
                      <a:pt x="211" y="33"/>
                      <a:pt x="225" y="25"/>
                    </a:cubicBezTo>
                    <a:cubicBezTo>
                      <a:pt x="239" y="17"/>
                      <a:pt x="267" y="0"/>
                      <a:pt x="261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1" name="Freeform 27"/>
              <p:cNvSpPr>
                <a:spLocks/>
              </p:cNvSpPr>
              <p:nvPr userDrawn="1"/>
            </p:nvSpPr>
            <p:spPr bwMode="auto">
              <a:xfrm>
                <a:off x="5487" y="266"/>
                <a:ext cx="150" cy="532"/>
              </a:xfrm>
              <a:custGeom>
                <a:avLst/>
                <a:gdLst/>
                <a:ahLst/>
                <a:cxnLst>
                  <a:cxn ang="0">
                    <a:pos x="3" y="667"/>
                  </a:cxn>
                  <a:cxn ang="0">
                    <a:pos x="11" y="625"/>
                  </a:cxn>
                  <a:cxn ang="0">
                    <a:pos x="41" y="587"/>
                  </a:cxn>
                  <a:cxn ang="0">
                    <a:pos x="83" y="557"/>
                  </a:cxn>
                  <a:cxn ang="0">
                    <a:pos x="135" y="491"/>
                  </a:cxn>
                  <a:cxn ang="0">
                    <a:pos x="163" y="403"/>
                  </a:cxn>
                  <a:cxn ang="0">
                    <a:pos x="175" y="299"/>
                  </a:cxn>
                  <a:cxn ang="0">
                    <a:pos x="159" y="205"/>
                  </a:cxn>
                  <a:cxn ang="0">
                    <a:pos x="129" y="141"/>
                  </a:cxn>
                  <a:cxn ang="0">
                    <a:pos x="91" y="73"/>
                  </a:cxn>
                  <a:cxn ang="0">
                    <a:pos x="47" y="23"/>
                  </a:cxn>
                  <a:cxn ang="0">
                    <a:pos x="21" y="1"/>
                  </a:cxn>
                  <a:cxn ang="0">
                    <a:pos x="51" y="19"/>
                  </a:cxn>
                  <a:cxn ang="0">
                    <a:pos x="107" y="77"/>
                  </a:cxn>
                  <a:cxn ang="0">
                    <a:pos x="149" y="153"/>
                  </a:cxn>
                  <a:cxn ang="0">
                    <a:pos x="183" y="233"/>
                  </a:cxn>
                  <a:cxn ang="0">
                    <a:pos x="191" y="343"/>
                  </a:cxn>
                  <a:cxn ang="0">
                    <a:pos x="173" y="443"/>
                  </a:cxn>
                  <a:cxn ang="0">
                    <a:pos x="141" y="517"/>
                  </a:cxn>
                  <a:cxn ang="0">
                    <a:pos x="89" y="581"/>
                  </a:cxn>
                  <a:cxn ang="0">
                    <a:pos x="45" y="623"/>
                  </a:cxn>
                  <a:cxn ang="0">
                    <a:pos x="29" y="659"/>
                  </a:cxn>
                  <a:cxn ang="0">
                    <a:pos x="29" y="683"/>
                  </a:cxn>
                  <a:cxn ang="0">
                    <a:pos x="3" y="667"/>
                  </a:cxn>
                </a:cxnLst>
                <a:rect l="0" t="0" r="r" b="b"/>
                <a:pathLst>
                  <a:path w="193" h="686">
                    <a:moveTo>
                      <a:pt x="3" y="667"/>
                    </a:moveTo>
                    <a:cubicBezTo>
                      <a:pt x="0" y="657"/>
                      <a:pt x="5" y="638"/>
                      <a:pt x="11" y="625"/>
                    </a:cubicBezTo>
                    <a:cubicBezTo>
                      <a:pt x="17" y="612"/>
                      <a:pt x="29" y="598"/>
                      <a:pt x="41" y="587"/>
                    </a:cubicBezTo>
                    <a:cubicBezTo>
                      <a:pt x="53" y="576"/>
                      <a:pt x="67" y="573"/>
                      <a:pt x="83" y="557"/>
                    </a:cubicBezTo>
                    <a:cubicBezTo>
                      <a:pt x="99" y="541"/>
                      <a:pt x="122" y="517"/>
                      <a:pt x="135" y="491"/>
                    </a:cubicBezTo>
                    <a:cubicBezTo>
                      <a:pt x="148" y="465"/>
                      <a:pt x="156" y="435"/>
                      <a:pt x="163" y="403"/>
                    </a:cubicBezTo>
                    <a:cubicBezTo>
                      <a:pt x="170" y="371"/>
                      <a:pt x="176" y="332"/>
                      <a:pt x="175" y="299"/>
                    </a:cubicBezTo>
                    <a:cubicBezTo>
                      <a:pt x="174" y="266"/>
                      <a:pt x="167" y="231"/>
                      <a:pt x="159" y="205"/>
                    </a:cubicBezTo>
                    <a:cubicBezTo>
                      <a:pt x="151" y="179"/>
                      <a:pt x="140" y="163"/>
                      <a:pt x="129" y="141"/>
                    </a:cubicBezTo>
                    <a:cubicBezTo>
                      <a:pt x="118" y="119"/>
                      <a:pt x="105" y="93"/>
                      <a:pt x="91" y="73"/>
                    </a:cubicBezTo>
                    <a:cubicBezTo>
                      <a:pt x="77" y="53"/>
                      <a:pt x="59" y="35"/>
                      <a:pt x="47" y="23"/>
                    </a:cubicBezTo>
                    <a:cubicBezTo>
                      <a:pt x="35" y="11"/>
                      <a:pt x="20" y="2"/>
                      <a:pt x="21" y="1"/>
                    </a:cubicBezTo>
                    <a:cubicBezTo>
                      <a:pt x="22" y="0"/>
                      <a:pt x="37" y="6"/>
                      <a:pt x="51" y="19"/>
                    </a:cubicBezTo>
                    <a:cubicBezTo>
                      <a:pt x="65" y="32"/>
                      <a:pt x="91" y="55"/>
                      <a:pt x="107" y="77"/>
                    </a:cubicBezTo>
                    <a:cubicBezTo>
                      <a:pt x="123" y="99"/>
                      <a:pt x="136" y="127"/>
                      <a:pt x="149" y="153"/>
                    </a:cubicBezTo>
                    <a:cubicBezTo>
                      <a:pt x="162" y="179"/>
                      <a:pt x="176" y="201"/>
                      <a:pt x="183" y="233"/>
                    </a:cubicBezTo>
                    <a:cubicBezTo>
                      <a:pt x="190" y="265"/>
                      <a:pt x="193" y="308"/>
                      <a:pt x="191" y="343"/>
                    </a:cubicBezTo>
                    <a:cubicBezTo>
                      <a:pt x="189" y="378"/>
                      <a:pt x="181" y="414"/>
                      <a:pt x="173" y="443"/>
                    </a:cubicBezTo>
                    <a:cubicBezTo>
                      <a:pt x="165" y="472"/>
                      <a:pt x="155" y="494"/>
                      <a:pt x="141" y="517"/>
                    </a:cubicBezTo>
                    <a:cubicBezTo>
                      <a:pt x="127" y="540"/>
                      <a:pt x="105" y="563"/>
                      <a:pt x="89" y="581"/>
                    </a:cubicBezTo>
                    <a:cubicBezTo>
                      <a:pt x="73" y="599"/>
                      <a:pt x="55" y="610"/>
                      <a:pt x="45" y="623"/>
                    </a:cubicBezTo>
                    <a:cubicBezTo>
                      <a:pt x="35" y="636"/>
                      <a:pt x="32" y="649"/>
                      <a:pt x="29" y="659"/>
                    </a:cubicBezTo>
                    <a:cubicBezTo>
                      <a:pt x="26" y="669"/>
                      <a:pt x="33" y="680"/>
                      <a:pt x="29" y="683"/>
                    </a:cubicBezTo>
                    <a:cubicBezTo>
                      <a:pt x="25" y="686"/>
                      <a:pt x="6" y="677"/>
                      <a:pt x="3" y="6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2" name="Freeform 28"/>
              <p:cNvSpPr>
                <a:spLocks/>
              </p:cNvSpPr>
              <p:nvPr userDrawn="1"/>
            </p:nvSpPr>
            <p:spPr bwMode="auto">
              <a:xfrm>
                <a:off x="5280" y="0"/>
                <a:ext cx="20" cy="16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3" name="Freeform 29"/>
              <p:cNvSpPr>
                <a:spLocks/>
              </p:cNvSpPr>
              <p:nvPr userDrawn="1"/>
            </p:nvSpPr>
            <p:spPr bwMode="auto">
              <a:xfrm>
                <a:off x="5428" y="509"/>
                <a:ext cx="127" cy="178"/>
              </a:xfrm>
              <a:custGeom>
                <a:avLst/>
                <a:gdLst/>
                <a:ahLst/>
                <a:cxnLst>
                  <a:cxn ang="0">
                    <a:pos x="155" y="7"/>
                  </a:cxn>
                  <a:cxn ang="0">
                    <a:pos x="133" y="85"/>
                  </a:cxn>
                  <a:cxn ang="0">
                    <a:pos x="91" y="163"/>
                  </a:cxn>
                  <a:cxn ang="0">
                    <a:pos x="45" y="197"/>
                  </a:cxn>
                  <a:cxn ang="0">
                    <a:pos x="5" y="209"/>
                  </a:cxn>
                  <a:cxn ang="0">
                    <a:pos x="15" y="223"/>
                  </a:cxn>
                  <a:cxn ang="0">
                    <a:pos x="53" y="223"/>
                  </a:cxn>
                  <a:cxn ang="0">
                    <a:pos x="101" y="189"/>
                  </a:cxn>
                  <a:cxn ang="0">
                    <a:pos x="143" y="115"/>
                  </a:cxn>
                  <a:cxn ang="0">
                    <a:pos x="161" y="43"/>
                  </a:cxn>
                  <a:cxn ang="0">
                    <a:pos x="155" y="7"/>
                  </a:cxn>
                </a:cxnLst>
                <a:rect l="0" t="0" r="r" b="b"/>
                <a:pathLst>
                  <a:path w="163" h="229">
                    <a:moveTo>
                      <a:pt x="155" y="7"/>
                    </a:moveTo>
                    <a:cubicBezTo>
                      <a:pt x="150" y="14"/>
                      <a:pt x="144" y="59"/>
                      <a:pt x="133" y="85"/>
                    </a:cubicBezTo>
                    <a:cubicBezTo>
                      <a:pt x="122" y="111"/>
                      <a:pt x="106" y="144"/>
                      <a:pt x="91" y="163"/>
                    </a:cubicBezTo>
                    <a:cubicBezTo>
                      <a:pt x="76" y="182"/>
                      <a:pt x="59" y="189"/>
                      <a:pt x="45" y="197"/>
                    </a:cubicBezTo>
                    <a:cubicBezTo>
                      <a:pt x="31" y="205"/>
                      <a:pt x="10" y="205"/>
                      <a:pt x="5" y="209"/>
                    </a:cubicBezTo>
                    <a:cubicBezTo>
                      <a:pt x="0" y="213"/>
                      <a:pt x="7" y="221"/>
                      <a:pt x="15" y="223"/>
                    </a:cubicBezTo>
                    <a:cubicBezTo>
                      <a:pt x="23" y="225"/>
                      <a:pt x="39" y="229"/>
                      <a:pt x="53" y="223"/>
                    </a:cubicBezTo>
                    <a:cubicBezTo>
                      <a:pt x="67" y="217"/>
                      <a:pt x="86" y="207"/>
                      <a:pt x="101" y="189"/>
                    </a:cubicBezTo>
                    <a:cubicBezTo>
                      <a:pt x="116" y="171"/>
                      <a:pt x="133" y="139"/>
                      <a:pt x="143" y="115"/>
                    </a:cubicBezTo>
                    <a:cubicBezTo>
                      <a:pt x="153" y="91"/>
                      <a:pt x="159" y="62"/>
                      <a:pt x="161" y="43"/>
                    </a:cubicBezTo>
                    <a:cubicBezTo>
                      <a:pt x="163" y="24"/>
                      <a:pt x="160" y="0"/>
                      <a:pt x="155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4" name="Oval 30"/>
              <p:cNvSpPr>
                <a:spLocks noChangeArrowheads="1"/>
              </p:cNvSpPr>
              <p:nvPr userDrawn="1"/>
            </p:nvSpPr>
            <p:spPr bwMode="auto">
              <a:xfrm>
                <a:off x="5325" y="523"/>
                <a:ext cx="61" cy="57"/>
              </a:xfrm>
              <a:prstGeom prst="ellipse">
                <a:avLst/>
              </a:pr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5" name="Freeform 31"/>
              <p:cNvSpPr>
                <a:spLocks/>
              </p:cNvSpPr>
              <p:nvPr userDrawn="1"/>
            </p:nvSpPr>
            <p:spPr bwMode="auto">
              <a:xfrm>
                <a:off x="5421" y="557"/>
                <a:ext cx="197" cy="183"/>
              </a:xfrm>
              <a:custGeom>
                <a:avLst/>
                <a:gdLst/>
                <a:ahLst/>
                <a:cxnLst>
                  <a:cxn ang="0">
                    <a:pos x="14" y="210"/>
                  </a:cxn>
                  <a:cxn ang="0">
                    <a:pos x="96" y="182"/>
                  </a:cxn>
                  <a:cxn ang="0">
                    <a:pos x="150" y="142"/>
                  </a:cxn>
                  <a:cxn ang="0">
                    <a:pos x="192" y="72"/>
                  </a:cxn>
                  <a:cxn ang="0">
                    <a:pos x="208" y="8"/>
                  </a:cxn>
                  <a:cxn ang="0">
                    <a:pos x="222" y="22"/>
                  </a:cxn>
                  <a:cxn ang="0">
                    <a:pos x="198" y="90"/>
                  </a:cxn>
                  <a:cxn ang="0">
                    <a:pos x="216" y="90"/>
                  </a:cxn>
                  <a:cxn ang="0">
                    <a:pos x="246" y="44"/>
                  </a:cxn>
                  <a:cxn ang="0">
                    <a:pos x="248" y="58"/>
                  </a:cxn>
                  <a:cxn ang="0">
                    <a:pos x="218" y="130"/>
                  </a:cxn>
                  <a:cxn ang="0">
                    <a:pos x="164" y="186"/>
                  </a:cxn>
                  <a:cxn ang="0">
                    <a:pos x="118" y="220"/>
                  </a:cxn>
                  <a:cxn ang="0">
                    <a:pos x="102" y="234"/>
                  </a:cxn>
                  <a:cxn ang="0">
                    <a:pos x="100" y="208"/>
                  </a:cxn>
                  <a:cxn ang="0">
                    <a:pos x="52" y="216"/>
                  </a:cxn>
                  <a:cxn ang="0">
                    <a:pos x="10" y="226"/>
                  </a:cxn>
                  <a:cxn ang="0">
                    <a:pos x="14" y="210"/>
                  </a:cxn>
                </a:cxnLst>
                <a:rect l="0" t="0" r="r" b="b"/>
                <a:pathLst>
                  <a:path w="253" h="236">
                    <a:moveTo>
                      <a:pt x="14" y="210"/>
                    </a:moveTo>
                    <a:cubicBezTo>
                      <a:pt x="28" y="203"/>
                      <a:pt x="73" y="193"/>
                      <a:pt x="96" y="182"/>
                    </a:cubicBezTo>
                    <a:cubicBezTo>
                      <a:pt x="119" y="171"/>
                      <a:pt x="134" y="160"/>
                      <a:pt x="150" y="142"/>
                    </a:cubicBezTo>
                    <a:cubicBezTo>
                      <a:pt x="166" y="124"/>
                      <a:pt x="182" y="94"/>
                      <a:pt x="192" y="72"/>
                    </a:cubicBezTo>
                    <a:cubicBezTo>
                      <a:pt x="202" y="50"/>
                      <a:pt x="203" y="16"/>
                      <a:pt x="208" y="8"/>
                    </a:cubicBezTo>
                    <a:cubicBezTo>
                      <a:pt x="213" y="0"/>
                      <a:pt x="224" y="8"/>
                      <a:pt x="222" y="22"/>
                    </a:cubicBezTo>
                    <a:cubicBezTo>
                      <a:pt x="220" y="36"/>
                      <a:pt x="199" y="79"/>
                      <a:pt x="198" y="90"/>
                    </a:cubicBezTo>
                    <a:cubicBezTo>
                      <a:pt x="197" y="101"/>
                      <a:pt x="208" y="98"/>
                      <a:pt x="216" y="90"/>
                    </a:cubicBezTo>
                    <a:cubicBezTo>
                      <a:pt x="224" y="82"/>
                      <a:pt x="241" y="49"/>
                      <a:pt x="246" y="44"/>
                    </a:cubicBezTo>
                    <a:cubicBezTo>
                      <a:pt x="251" y="39"/>
                      <a:pt x="253" y="44"/>
                      <a:pt x="248" y="58"/>
                    </a:cubicBezTo>
                    <a:cubicBezTo>
                      <a:pt x="243" y="72"/>
                      <a:pt x="232" y="109"/>
                      <a:pt x="218" y="130"/>
                    </a:cubicBezTo>
                    <a:cubicBezTo>
                      <a:pt x="204" y="151"/>
                      <a:pt x="181" y="171"/>
                      <a:pt x="164" y="186"/>
                    </a:cubicBezTo>
                    <a:cubicBezTo>
                      <a:pt x="147" y="201"/>
                      <a:pt x="128" y="212"/>
                      <a:pt x="118" y="220"/>
                    </a:cubicBezTo>
                    <a:cubicBezTo>
                      <a:pt x="108" y="228"/>
                      <a:pt x="105" y="236"/>
                      <a:pt x="102" y="234"/>
                    </a:cubicBezTo>
                    <a:cubicBezTo>
                      <a:pt x="99" y="232"/>
                      <a:pt x="108" y="211"/>
                      <a:pt x="100" y="208"/>
                    </a:cubicBezTo>
                    <a:cubicBezTo>
                      <a:pt x="92" y="205"/>
                      <a:pt x="67" y="213"/>
                      <a:pt x="52" y="216"/>
                    </a:cubicBezTo>
                    <a:cubicBezTo>
                      <a:pt x="37" y="219"/>
                      <a:pt x="17" y="227"/>
                      <a:pt x="10" y="226"/>
                    </a:cubicBezTo>
                    <a:cubicBezTo>
                      <a:pt x="3" y="225"/>
                      <a:pt x="0" y="217"/>
                      <a:pt x="14" y="2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6" name="Freeform 32"/>
              <p:cNvSpPr>
                <a:spLocks/>
              </p:cNvSpPr>
              <p:nvPr userDrawn="1"/>
            </p:nvSpPr>
            <p:spPr bwMode="auto">
              <a:xfrm>
                <a:off x="5281" y="638"/>
                <a:ext cx="25" cy="11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69"/>
                  </a:cxn>
                  <a:cxn ang="0">
                    <a:pos x="1" y="121"/>
                  </a:cxn>
                  <a:cxn ang="0">
                    <a:pos x="9" y="145"/>
                  </a:cxn>
                  <a:cxn ang="0">
                    <a:pos x="25" y="135"/>
                  </a:cxn>
                  <a:cxn ang="0">
                    <a:pos x="33" y="113"/>
                  </a:cxn>
                  <a:cxn ang="0">
                    <a:pos x="23" y="53"/>
                  </a:cxn>
                  <a:cxn ang="0">
                    <a:pos x="5" y="3"/>
                  </a:cxn>
                </a:cxnLst>
                <a:rect l="0" t="0" r="r" b="b"/>
                <a:pathLst>
                  <a:path w="33" h="147">
                    <a:moveTo>
                      <a:pt x="5" y="3"/>
                    </a:moveTo>
                    <a:cubicBezTo>
                      <a:pt x="2" y="6"/>
                      <a:pt x="4" y="49"/>
                      <a:pt x="3" y="69"/>
                    </a:cubicBezTo>
                    <a:cubicBezTo>
                      <a:pt x="2" y="89"/>
                      <a:pt x="0" y="108"/>
                      <a:pt x="1" y="121"/>
                    </a:cubicBezTo>
                    <a:cubicBezTo>
                      <a:pt x="2" y="134"/>
                      <a:pt x="5" y="143"/>
                      <a:pt x="9" y="145"/>
                    </a:cubicBezTo>
                    <a:cubicBezTo>
                      <a:pt x="13" y="147"/>
                      <a:pt x="21" y="140"/>
                      <a:pt x="25" y="135"/>
                    </a:cubicBezTo>
                    <a:cubicBezTo>
                      <a:pt x="29" y="130"/>
                      <a:pt x="33" y="127"/>
                      <a:pt x="33" y="113"/>
                    </a:cubicBezTo>
                    <a:cubicBezTo>
                      <a:pt x="33" y="99"/>
                      <a:pt x="26" y="71"/>
                      <a:pt x="23" y="53"/>
                    </a:cubicBezTo>
                    <a:cubicBezTo>
                      <a:pt x="20" y="35"/>
                      <a:pt x="8" y="0"/>
                      <a:pt x="5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7" name="Freeform 33"/>
              <p:cNvSpPr>
                <a:spLocks/>
              </p:cNvSpPr>
              <p:nvPr userDrawn="1"/>
            </p:nvSpPr>
            <p:spPr bwMode="auto">
              <a:xfrm>
                <a:off x="5366" y="347"/>
                <a:ext cx="78" cy="93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41" y="44"/>
                  </a:cxn>
                  <a:cxn ang="0">
                    <a:pos x="5" y="80"/>
                  </a:cxn>
                  <a:cxn ang="0">
                    <a:pos x="9" y="112"/>
                  </a:cxn>
                  <a:cxn ang="0">
                    <a:pos x="41" y="112"/>
                  </a:cxn>
                  <a:cxn ang="0">
                    <a:pos x="73" y="66"/>
                  </a:cxn>
                  <a:cxn ang="0">
                    <a:pos x="97" y="20"/>
                  </a:cxn>
                  <a:cxn ang="0">
                    <a:pos x="89" y="4"/>
                  </a:cxn>
                </a:cxnLst>
                <a:rect l="0" t="0" r="r" b="b"/>
                <a:pathLst>
                  <a:path w="100" h="120">
                    <a:moveTo>
                      <a:pt x="89" y="4"/>
                    </a:moveTo>
                    <a:cubicBezTo>
                      <a:pt x="80" y="8"/>
                      <a:pt x="55" y="31"/>
                      <a:pt x="41" y="44"/>
                    </a:cubicBezTo>
                    <a:cubicBezTo>
                      <a:pt x="27" y="57"/>
                      <a:pt x="10" y="69"/>
                      <a:pt x="5" y="80"/>
                    </a:cubicBezTo>
                    <a:cubicBezTo>
                      <a:pt x="0" y="91"/>
                      <a:pt x="3" y="107"/>
                      <a:pt x="9" y="112"/>
                    </a:cubicBezTo>
                    <a:cubicBezTo>
                      <a:pt x="15" y="117"/>
                      <a:pt x="30" y="120"/>
                      <a:pt x="41" y="112"/>
                    </a:cubicBezTo>
                    <a:cubicBezTo>
                      <a:pt x="52" y="104"/>
                      <a:pt x="64" y="81"/>
                      <a:pt x="73" y="66"/>
                    </a:cubicBezTo>
                    <a:cubicBezTo>
                      <a:pt x="82" y="51"/>
                      <a:pt x="94" y="30"/>
                      <a:pt x="97" y="20"/>
                    </a:cubicBezTo>
                    <a:cubicBezTo>
                      <a:pt x="100" y="10"/>
                      <a:pt x="98" y="0"/>
                      <a:pt x="89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8" name="Freeform 34"/>
              <p:cNvSpPr>
                <a:spLocks/>
              </p:cNvSpPr>
              <p:nvPr userDrawn="1"/>
            </p:nvSpPr>
            <p:spPr bwMode="auto">
              <a:xfrm>
                <a:off x="5450" y="361"/>
                <a:ext cx="33" cy="106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69"/>
                  </a:cxn>
                  <a:cxn ang="0">
                    <a:pos x="3" y="123"/>
                  </a:cxn>
                  <a:cxn ang="0">
                    <a:pos x="25" y="135"/>
                  </a:cxn>
                  <a:cxn ang="0">
                    <a:pos x="39" y="109"/>
                  </a:cxn>
                  <a:cxn ang="0">
                    <a:pos x="41" y="61"/>
                  </a:cxn>
                  <a:cxn ang="0">
                    <a:pos x="25" y="15"/>
                  </a:cxn>
                  <a:cxn ang="0">
                    <a:pos x="7" y="9"/>
                  </a:cxn>
                </a:cxnLst>
                <a:rect l="0" t="0" r="r" b="b"/>
                <a:pathLst>
                  <a:path w="43" h="137">
                    <a:moveTo>
                      <a:pt x="7" y="9"/>
                    </a:moveTo>
                    <a:cubicBezTo>
                      <a:pt x="4" y="18"/>
                      <a:pt x="8" y="50"/>
                      <a:pt x="7" y="69"/>
                    </a:cubicBezTo>
                    <a:cubicBezTo>
                      <a:pt x="6" y="88"/>
                      <a:pt x="0" y="112"/>
                      <a:pt x="3" y="123"/>
                    </a:cubicBezTo>
                    <a:cubicBezTo>
                      <a:pt x="6" y="134"/>
                      <a:pt x="19" y="137"/>
                      <a:pt x="25" y="135"/>
                    </a:cubicBezTo>
                    <a:cubicBezTo>
                      <a:pt x="31" y="133"/>
                      <a:pt x="36" y="121"/>
                      <a:pt x="39" y="109"/>
                    </a:cubicBezTo>
                    <a:cubicBezTo>
                      <a:pt x="42" y="97"/>
                      <a:pt x="43" y="77"/>
                      <a:pt x="41" y="61"/>
                    </a:cubicBezTo>
                    <a:cubicBezTo>
                      <a:pt x="39" y="45"/>
                      <a:pt x="30" y="25"/>
                      <a:pt x="25" y="15"/>
                    </a:cubicBezTo>
                    <a:cubicBezTo>
                      <a:pt x="20" y="5"/>
                      <a:pt x="10" y="0"/>
                      <a:pt x="7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9" name="Freeform 35"/>
              <p:cNvSpPr>
                <a:spLocks/>
              </p:cNvSpPr>
              <p:nvPr userDrawn="1"/>
            </p:nvSpPr>
            <p:spPr bwMode="auto">
              <a:xfrm>
                <a:off x="5470" y="347"/>
                <a:ext cx="72" cy="11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1" y="36"/>
                  </a:cxn>
                  <a:cxn ang="0">
                    <a:pos x="59" y="114"/>
                  </a:cxn>
                  <a:cxn ang="0">
                    <a:pos x="69" y="144"/>
                  </a:cxn>
                  <a:cxn ang="0">
                    <a:pos x="87" y="136"/>
                  </a:cxn>
                  <a:cxn ang="0">
                    <a:pos x="89" y="108"/>
                  </a:cxn>
                  <a:cxn ang="0">
                    <a:pos x="67" y="52"/>
                  </a:cxn>
                  <a:cxn ang="0">
                    <a:pos x="35" y="22"/>
                  </a:cxn>
                  <a:cxn ang="0">
                    <a:pos x="1" y="2"/>
                  </a:cxn>
                </a:cxnLst>
                <a:rect l="0" t="0" r="r" b="b"/>
                <a:pathLst>
                  <a:path w="92" h="148">
                    <a:moveTo>
                      <a:pt x="1" y="2"/>
                    </a:moveTo>
                    <a:cubicBezTo>
                      <a:pt x="0" y="4"/>
                      <a:pt x="21" y="17"/>
                      <a:pt x="31" y="36"/>
                    </a:cubicBezTo>
                    <a:cubicBezTo>
                      <a:pt x="41" y="55"/>
                      <a:pt x="53" y="96"/>
                      <a:pt x="59" y="114"/>
                    </a:cubicBezTo>
                    <a:cubicBezTo>
                      <a:pt x="65" y="132"/>
                      <a:pt x="64" y="140"/>
                      <a:pt x="69" y="144"/>
                    </a:cubicBezTo>
                    <a:cubicBezTo>
                      <a:pt x="74" y="148"/>
                      <a:pt x="84" y="142"/>
                      <a:pt x="87" y="136"/>
                    </a:cubicBezTo>
                    <a:cubicBezTo>
                      <a:pt x="90" y="130"/>
                      <a:pt x="92" y="122"/>
                      <a:pt x="89" y="108"/>
                    </a:cubicBezTo>
                    <a:cubicBezTo>
                      <a:pt x="86" y="94"/>
                      <a:pt x="76" y="66"/>
                      <a:pt x="67" y="52"/>
                    </a:cubicBezTo>
                    <a:cubicBezTo>
                      <a:pt x="58" y="38"/>
                      <a:pt x="46" y="30"/>
                      <a:pt x="35" y="22"/>
                    </a:cubicBezTo>
                    <a:cubicBezTo>
                      <a:pt x="24" y="14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0" name="Freeform 36"/>
              <p:cNvSpPr>
                <a:spLocks/>
              </p:cNvSpPr>
              <p:nvPr userDrawn="1"/>
            </p:nvSpPr>
            <p:spPr bwMode="auto">
              <a:xfrm>
                <a:off x="5486" y="332"/>
                <a:ext cx="97" cy="8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56" y="44"/>
                  </a:cxn>
                  <a:cxn ang="0">
                    <a:pos x="94" y="100"/>
                  </a:cxn>
                  <a:cxn ang="0">
                    <a:pos x="116" y="106"/>
                  </a:cxn>
                  <a:cxn ang="0">
                    <a:pos x="118" y="78"/>
                  </a:cxn>
                  <a:cxn ang="0">
                    <a:pos x="82" y="32"/>
                  </a:cxn>
                  <a:cxn ang="0">
                    <a:pos x="4" y="2"/>
                  </a:cxn>
                </a:cxnLst>
                <a:rect l="0" t="0" r="r" b="b"/>
                <a:pathLst>
                  <a:path w="124" h="110">
                    <a:moveTo>
                      <a:pt x="4" y="2"/>
                    </a:moveTo>
                    <a:cubicBezTo>
                      <a:pt x="0" y="4"/>
                      <a:pt x="41" y="28"/>
                      <a:pt x="56" y="44"/>
                    </a:cubicBezTo>
                    <a:cubicBezTo>
                      <a:pt x="71" y="60"/>
                      <a:pt x="84" y="90"/>
                      <a:pt x="94" y="100"/>
                    </a:cubicBezTo>
                    <a:cubicBezTo>
                      <a:pt x="104" y="110"/>
                      <a:pt x="112" y="110"/>
                      <a:pt x="116" y="106"/>
                    </a:cubicBezTo>
                    <a:cubicBezTo>
                      <a:pt x="120" y="102"/>
                      <a:pt x="124" y="90"/>
                      <a:pt x="118" y="78"/>
                    </a:cubicBezTo>
                    <a:cubicBezTo>
                      <a:pt x="112" y="66"/>
                      <a:pt x="100" y="45"/>
                      <a:pt x="82" y="32"/>
                    </a:cubicBezTo>
                    <a:cubicBezTo>
                      <a:pt x="64" y="19"/>
                      <a:pt x="8" y="0"/>
                      <a:pt x="4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1" name="Freeform 37"/>
              <p:cNvSpPr>
                <a:spLocks/>
              </p:cNvSpPr>
              <p:nvPr userDrawn="1"/>
            </p:nvSpPr>
            <p:spPr bwMode="auto">
              <a:xfrm>
                <a:off x="5502" y="316"/>
                <a:ext cx="70" cy="4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8" y="28"/>
                  </a:cxn>
                  <a:cxn ang="0">
                    <a:pos x="86" y="48"/>
                  </a:cxn>
                  <a:cxn ang="0">
                    <a:pos x="70" y="8"/>
                  </a:cxn>
                  <a:cxn ang="0">
                    <a:pos x="4" y="4"/>
                  </a:cxn>
                </a:cxnLst>
                <a:rect l="0" t="0" r="r" b="b"/>
                <a:pathLst>
                  <a:path w="90" h="51">
                    <a:moveTo>
                      <a:pt x="4" y="4"/>
                    </a:moveTo>
                    <a:cubicBezTo>
                      <a:pt x="0" y="7"/>
                      <a:pt x="34" y="21"/>
                      <a:pt x="48" y="28"/>
                    </a:cubicBezTo>
                    <a:cubicBezTo>
                      <a:pt x="62" y="35"/>
                      <a:pt x="82" y="51"/>
                      <a:pt x="86" y="48"/>
                    </a:cubicBezTo>
                    <a:cubicBezTo>
                      <a:pt x="90" y="45"/>
                      <a:pt x="83" y="16"/>
                      <a:pt x="70" y="8"/>
                    </a:cubicBezTo>
                    <a:cubicBezTo>
                      <a:pt x="57" y="0"/>
                      <a:pt x="8" y="1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2" name="Freeform 38"/>
              <p:cNvSpPr>
                <a:spLocks/>
              </p:cNvSpPr>
              <p:nvPr userDrawn="1"/>
            </p:nvSpPr>
            <p:spPr bwMode="auto">
              <a:xfrm>
                <a:off x="5299" y="337"/>
                <a:ext cx="102" cy="7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52" y="14"/>
                  </a:cxn>
                  <a:cxn ang="0">
                    <a:pos x="10" y="46"/>
                  </a:cxn>
                  <a:cxn ang="0">
                    <a:pos x="2" y="82"/>
                  </a:cxn>
                  <a:cxn ang="0">
                    <a:pos x="22" y="90"/>
                  </a:cxn>
                  <a:cxn ang="0">
                    <a:pos x="72" y="42"/>
                  </a:cxn>
                  <a:cxn ang="0">
                    <a:pos x="122" y="14"/>
                  </a:cxn>
                  <a:cxn ang="0">
                    <a:pos x="120" y="0"/>
                  </a:cxn>
                </a:cxnLst>
                <a:rect l="0" t="0" r="r" b="b"/>
                <a:pathLst>
                  <a:path w="132" h="97">
                    <a:moveTo>
                      <a:pt x="120" y="0"/>
                    </a:moveTo>
                    <a:cubicBezTo>
                      <a:pt x="108" y="0"/>
                      <a:pt x="70" y="6"/>
                      <a:pt x="52" y="14"/>
                    </a:cubicBezTo>
                    <a:cubicBezTo>
                      <a:pt x="34" y="22"/>
                      <a:pt x="18" y="35"/>
                      <a:pt x="10" y="46"/>
                    </a:cubicBezTo>
                    <a:cubicBezTo>
                      <a:pt x="2" y="57"/>
                      <a:pt x="0" y="75"/>
                      <a:pt x="2" y="82"/>
                    </a:cubicBezTo>
                    <a:cubicBezTo>
                      <a:pt x="4" y="89"/>
                      <a:pt x="10" y="97"/>
                      <a:pt x="22" y="90"/>
                    </a:cubicBezTo>
                    <a:cubicBezTo>
                      <a:pt x="34" y="83"/>
                      <a:pt x="55" y="55"/>
                      <a:pt x="72" y="42"/>
                    </a:cubicBezTo>
                    <a:cubicBezTo>
                      <a:pt x="89" y="29"/>
                      <a:pt x="115" y="20"/>
                      <a:pt x="122" y="14"/>
                    </a:cubicBezTo>
                    <a:cubicBezTo>
                      <a:pt x="129" y="8"/>
                      <a:pt x="132" y="0"/>
                      <a:pt x="12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3" name="Freeform 39"/>
              <p:cNvSpPr>
                <a:spLocks/>
              </p:cNvSpPr>
              <p:nvPr userDrawn="1"/>
            </p:nvSpPr>
            <p:spPr bwMode="auto">
              <a:xfrm>
                <a:off x="5270" y="284"/>
                <a:ext cx="134" cy="35"/>
              </a:xfrm>
              <a:custGeom>
                <a:avLst/>
                <a:gdLst/>
                <a:ahLst/>
                <a:cxnLst>
                  <a:cxn ang="0">
                    <a:pos x="147" y="28"/>
                  </a:cxn>
                  <a:cxn ang="0">
                    <a:pos x="81" y="4"/>
                  </a:cxn>
                  <a:cxn ang="0">
                    <a:pos x="31" y="6"/>
                  </a:cxn>
                  <a:cxn ang="0">
                    <a:pos x="3" y="22"/>
                  </a:cxn>
                  <a:cxn ang="0">
                    <a:pos x="15" y="42"/>
                  </a:cxn>
                  <a:cxn ang="0">
                    <a:pos x="93" y="38"/>
                  </a:cxn>
                  <a:cxn ang="0">
                    <a:pos x="165" y="36"/>
                  </a:cxn>
                  <a:cxn ang="0">
                    <a:pos x="147" y="28"/>
                  </a:cxn>
                </a:cxnLst>
                <a:rect l="0" t="0" r="r" b="b"/>
                <a:pathLst>
                  <a:path w="173" h="45">
                    <a:moveTo>
                      <a:pt x="147" y="28"/>
                    </a:moveTo>
                    <a:cubicBezTo>
                      <a:pt x="133" y="23"/>
                      <a:pt x="100" y="8"/>
                      <a:pt x="81" y="4"/>
                    </a:cubicBezTo>
                    <a:cubicBezTo>
                      <a:pt x="62" y="0"/>
                      <a:pt x="44" y="3"/>
                      <a:pt x="31" y="6"/>
                    </a:cubicBezTo>
                    <a:cubicBezTo>
                      <a:pt x="18" y="9"/>
                      <a:pt x="6" y="16"/>
                      <a:pt x="3" y="22"/>
                    </a:cubicBezTo>
                    <a:cubicBezTo>
                      <a:pt x="0" y="28"/>
                      <a:pt x="0" y="39"/>
                      <a:pt x="15" y="42"/>
                    </a:cubicBezTo>
                    <a:cubicBezTo>
                      <a:pt x="30" y="45"/>
                      <a:pt x="68" y="39"/>
                      <a:pt x="93" y="38"/>
                    </a:cubicBezTo>
                    <a:cubicBezTo>
                      <a:pt x="118" y="37"/>
                      <a:pt x="157" y="38"/>
                      <a:pt x="165" y="36"/>
                    </a:cubicBezTo>
                    <a:cubicBezTo>
                      <a:pt x="173" y="34"/>
                      <a:pt x="161" y="33"/>
                      <a:pt x="147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4" name="Freeform 40"/>
              <p:cNvSpPr>
                <a:spLocks/>
              </p:cNvSpPr>
              <p:nvPr userDrawn="1"/>
            </p:nvSpPr>
            <p:spPr bwMode="auto">
              <a:xfrm>
                <a:off x="5269" y="228"/>
                <a:ext cx="147" cy="67"/>
              </a:xfrm>
              <a:custGeom>
                <a:avLst/>
                <a:gdLst/>
                <a:ahLst/>
                <a:cxnLst>
                  <a:cxn ang="0">
                    <a:pos x="188" y="82"/>
                  </a:cxn>
                  <a:cxn ang="0">
                    <a:pos x="132" y="30"/>
                  </a:cxn>
                  <a:cxn ang="0">
                    <a:pos x="60" y="4"/>
                  </a:cxn>
                  <a:cxn ang="0">
                    <a:pos x="18" y="8"/>
                  </a:cxn>
                  <a:cxn ang="0">
                    <a:pos x="4" y="24"/>
                  </a:cxn>
                  <a:cxn ang="0">
                    <a:pos x="44" y="36"/>
                  </a:cxn>
                  <a:cxn ang="0">
                    <a:pos x="124" y="52"/>
                  </a:cxn>
                  <a:cxn ang="0">
                    <a:pos x="188" y="82"/>
                  </a:cxn>
                </a:cxnLst>
                <a:rect l="0" t="0" r="r" b="b"/>
                <a:pathLst>
                  <a:path w="189" h="86">
                    <a:moveTo>
                      <a:pt x="188" y="82"/>
                    </a:moveTo>
                    <a:cubicBezTo>
                      <a:pt x="189" y="78"/>
                      <a:pt x="153" y="43"/>
                      <a:pt x="132" y="30"/>
                    </a:cubicBezTo>
                    <a:cubicBezTo>
                      <a:pt x="111" y="17"/>
                      <a:pt x="79" y="8"/>
                      <a:pt x="60" y="4"/>
                    </a:cubicBezTo>
                    <a:cubicBezTo>
                      <a:pt x="41" y="0"/>
                      <a:pt x="27" y="5"/>
                      <a:pt x="18" y="8"/>
                    </a:cubicBezTo>
                    <a:cubicBezTo>
                      <a:pt x="9" y="11"/>
                      <a:pt x="0" y="19"/>
                      <a:pt x="4" y="24"/>
                    </a:cubicBezTo>
                    <a:cubicBezTo>
                      <a:pt x="8" y="29"/>
                      <a:pt x="24" y="31"/>
                      <a:pt x="44" y="36"/>
                    </a:cubicBezTo>
                    <a:cubicBezTo>
                      <a:pt x="64" y="41"/>
                      <a:pt x="101" y="45"/>
                      <a:pt x="124" y="52"/>
                    </a:cubicBezTo>
                    <a:cubicBezTo>
                      <a:pt x="147" y="59"/>
                      <a:pt x="187" y="86"/>
                      <a:pt x="188" y="8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5" name="Freeform 41"/>
              <p:cNvSpPr>
                <a:spLocks/>
              </p:cNvSpPr>
              <p:nvPr userDrawn="1"/>
            </p:nvSpPr>
            <p:spPr bwMode="auto">
              <a:xfrm>
                <a:off x="5315" y="209"/>
                <a:ext cx="106" cy="66"/>
              </a:xfrm>
              <a:custGeom>
                <a:avLst/>
                <a:gdLst/>
                <a:ahLst/>
                <a:cxnLst>
                  <a:cxn ang="0">
                    <a:pos x="135" y="83"/>
                  </a:cxn>
                  <a:cxn ang="0">
                    <a:pos x="95" y="33"/>
                  </a:cxn>
                  <a:cxn ang="0">
                    <a:pos x="59" y="9"/>
                  </a:cxn>
                  <a:cxn ang="0">
                    <a:pos x="29" y="1"/>
                  </a:cxn>
                  <a:cxn ang="0">
                    <a:pos x="5" y="15"/>
                  </a:cxn>
                  <a:cxn ang="0">
                    <a:pos x="57" y="33"/>
                  </a:cxn>
                  <a:cxn ang="0">
                    <a:pos x="109" y="53"/>
                  </a:cxn>
                  <a:cxn ang="0">
                    <a:pos x="135" y="83"/>
                  </a:cxn>
                </a:cxnLst>
                <a:rect l="0" t="0" r="r" b="b"/>
                <a:pathLst>
                  <a:path w="137" h="86">
                    <a:moveTo>
                      <a:pt x="135" y="83"/>
                    </a:moveTo>
                    <a:cubicBezTo>
                      <a:pt x="133" y="80"/>
                      <a:pt x="108" y="45"/>
                      <a:pt x="95" y="33"/>
                    </a:cubicBezTo>
                    <a:cubicBezTo>
                      <a:pt x="82" y="21"/>
                      <a:pt x="70" y="14"/>
                      <a:pt x="59" y="9"/>
                    </a:cubicBezTo>
                    <a:cubicBezTo>
                      <a:pt x="48" y="4"/>
                      <a:pt x="38" y="0"/>
                      <a:pt x="29" y="1"/>
                    </a:cubicBezTo>
                    <a:cubicBezTo>
                      <a:pt x="20" y="2"/>
                      <a:pt x="0" y="10"/>
                      <a:pt x="5" y="15"/>
                    </a:cubicBezTo>
                    <a:cubicBezTo>
                      <a:pt x="10" y="20"/>
                      <a:pt x="40" y="27"/>
                      <a:pt x="57" y="33"/>
                    </a:cubicBezTo>
                    <a:cubicBezTo>
                      <a:pt x="74" y="39"/>
                      <a:pt x="97" y="46"/>
                      <a:pt x="109" y="53"/>
                    </a:cubicBezTo>
                    <a:cubicBezTo>
                      <a:pt x="121" y="60"/>
                      <a:pt x="137" y="86"/>
                      <a:pt x="135" y="8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6" name="Freeform 42"/>
              <p:cNvSpPr>
                <a:spLocks/>
              </p:cNvSpPr>
              <p:nvPr userDrawn="1"/>
            </p:nvSpPr>
            <p:spPr bwMode="auto">
              <a:xfrm>
                <a:off x="5382" y="206"/>
                <a:ext cx="61" cy="76"/>
              </a:xfrm>
              <a:custGeom>
                <a:avLst/>
                <a:gdLst/>
                <a:ahLst/>
                <a:cxnLst>
                  <a:cxn ang="0">
                    <a:pos x="74" y="98"/>
                  </a:cxn>
                  <a:cxn ang="0">
                    <a:pos x="72" y="44"/>
                  </a:cxn>
                  <a:cxn ang="0">
                    <a:pos x="38" y="8"/>
                  </a:cxn>
                  <a:cxn ang="0">
                    <a:pos x="0" y="0"/>
                  </a:cxn>
                </a:cxnLst>
                <a:rect l="0" t="0" r="r" b="b"/>
                <a:pathLst>
                  <a:path w="78" h="98">
                    <a:moveTo>
                      <a:pt x="74" y="98"/>
                    </a:moveTo>
                    <a:cubicBezTo>
                      <a:pt x="76" y="78"/>
                      <a:pt x="78" y="59"/>
                      <a:pt x="72" y="44"/>
                    </a:cubicBezTo>
                    <a:cubicBezTo>
                      <a:pt x="66" y="29"/>
                      <a:pt x="50" y="15"/>
                      <a:pt x="38" y="8"/>
                    </a:cubicBezTo>
                    <a:cubicBezTo>
                      <a:pt x="26" y="1"/>
                      <a:pt x="13" y="0"/>
                      <a:pt x="0" y="0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7" name="Freeform 43"/>
              <p:cNvSpPr>
                <a:spLocks/>
              </p:cNvSpPr>
              <p:nvPr userDrawn="1"/>
            </p:nvSpPr>
            <p:spPr bwMode="auto">
              <a:xfrm>
                <a:off x="5372" y="206"/>
                <a:ext cx="68" cy="78"/>
              </a:xfrm>
              <a:custGeom>
                <a:avLst/>
                <a:gdLst/>
                <a:ahLst/>
                <a:cxnLst>
                  <a:cxn ang="0">
                    <a:pos x="88" y="87"/>
                  </a:cxn>
                  <a:cxn ang="0">
                    <a:pos x="82" y="51"/>
                  </a:cxn>
                  <a:cxn ang="0">
                    <a:pos x="58" y="23"/>
                  </a:cxn>
                  <a:cxn ang="0">
                    <a:pos x="32" y="5"/>
                  </a:cxn>
                  <a:cxn ang="0">
                    <a:pos x="0" y="3"/>
                  </a:cxn>
                  <a:cxn ang="0">
                    <a:pos x="30" y="21"/>
                  </a:cxn>
                  <a:cxn ang="0">
                    <a:pos x="60" y="51"/>
                  </a:cxn>
                  <a:cxn ang="0">
                    <a:pos x="76" y="89"/>
                  </a:cxn>
                  <a:cxn ang="0">
                    <a:pos x="82" y="101"/>
                  </a:cxn>
                  <a:cxn ang="0">
                    <a:pos x="88" y="87"/>
                  </a:cxn>
                </a:cxnLst>
                <a:rect l="0" t="0" r="r" b="b"/>
                <a:pathLst>
                  <a:path w="88" h="101">
                    <a:moveTo>
                      <a:pt x="88" y="87"/>
                    </a:moveTo>
                    <a:cubicBezTo>
                      <a:pt x="88" y="79"/>
                      <a:pt x="87" y="62"/>
                      <a:pt x="82" y="51"/>
                    </a:cubicBezTo>
                    <a:cubicBezTo>
                      <a:pt x="77" y="40"/>
                      <a:pt x="66" y="31"/>
                      <a:pt x="58" y="23"/>
                    </a:cubicBezTo>
                    <a:cubicBezTo>
                      <a:pt x="50" y="15"/>
                      <a:pt x="42" y="8"/>
                      <a:pt x="32" y="5"/>
                    </a:cubicBezTo>
                    <a:cubicBezTo>
                      <a:pt x="22" y="2"/>
                      <a:pt x="0" y="0"/>
                      <a:pt x="0" y="3"/>
                    </a:cubicBezTo>
                    <a:cubicBezTo>
                      <a:pt x="0" y="6"/>
                      <a:pt x="20" y="13"/>
                      <a:pt x="30" y="21"/>
                    </a:cubicBezTo>
                    <a:cubicBezTo>
                      <a:pt x="40" y="29"/>
                      <a:pt x="52" y="40"/>
                      <a:pt x="60" y="51"/>
                    </a:cubicBezTo>
                    <a:cubicBezTo>
                      <a:pt x="68" y="62"/>
                      <a:pt x="72" y="81"/>
                      <a:pt x="76" y="89"/>
                    </a:cubicBezTo>
                    <a:cubicBezTo>
                      <a:pt x="80" y="97"/>
                      <a:pt x="80" y="101"/>
                      <a:pt x="82" y="101"/>
                    </a:cubicBezTo>
                    <a:cubicBezTo>
                      <a:pt x="84" y="101"/>
                      <a:pt x="88" y="95"/>
                      <a:pt x="88" y="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8" name="Freeform 44"/>
              <p:cNvSpPr>
                <a:spLocks/>
              </p:cNvSpPr>
              <p:nvPr userDrawn="1"/>
            </p:nvSpPr>
            <p:spPr bwMode="auto">
              <a:xfrm>
                <a:off x="5440" y="224"/>
                <a:ext cx="39" cy="61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24" y="31"/>
                  </a:cxn>
                  <a:cxn ang="0">
                    <a:pos x="0" y="3"/>
                  </a:cxn>
                  <a:cxn ang="0">
                    <a:pos x="24" y="11"/>
                  </a:cxn>
                  <a:cxn ang="0">
                    <a:pos x="48" y="27"/>
                  </a:cxn>
                  <a:cxn ang="0">
                    <a:pos x="44" y="49"/>
                  </a:cxn>
                  <a:cxn ang="0">
                    <a:pos x="26" y="77"/>
                  </a:cxn>
                  <a:cxn ang="0">
                    <a:pos x="24" y="65"/>
                  </a:cxn>
                </a:cxnLst>
                <a:rect l="0" t="0" r="r" b="b"/>
                <a:pathLst>
                  <a:path w="51" h="79">
                    <a:moveTo>
                      <a:pt x="24" y="65"/>
                    </a:moveTo>
                    <a:cubicBezTo>
                      <a:pt x="24" y="57"/>
                      <a:pt x="28" y="41"/>
                      <a:pt x="24" y="31"/>
                    </a:cubicBezTo>
                    <a:cubicBezTo>
                      <a:pt x="20" y="21"/>
                      <a:pt x="0" y="6"/>
                      <a:pt x="0" y="3"/>
                    </a:cubicBezTo>
                    <a:cubicBezTo>
                      <a:pt x="0" y="0"/>
                      <a:pt x="16" y="7"/>
                      <a:pt x="24" y="11"/>
                    </a:cubicBezTo>
                    <a:cubicBezTo>
                      <a:pt x="32" y="15"/>
                      <a:pt x="45" y="21"/>
                      <a:pt x="48" y="27"/>
                    </a:cubicBezTo>
                    <a:cubicBezTo>
                      <a:pt x="51" y="33"/>
                      <a:pt x="48" y="41"/>
                      <a:pt x="44" y="49"/>
                    </a:cubicBezTo>
                    <a:cubicBezTo>
                      <a:pt x="40" y="57"/>
                      <a:pt x="29" y="75"/>
                      <a:pt x="26" y="77"/>
                    </a:cubicBezTo>
                    <a:cubicBezTo>
                      <a:pt x="23" y="79"/>
                      <a:pt x="24" y="73"/>
                      <a:pt x="24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9" name="Freeform 45"/>
              <p:cNvSpPr>
                <a:spLocks/>
              </p:cNvSpPr>
              <p:nvPr userDrawn="1"/>
            </p:nvSpPr>
            <p:spPr bwMode="auto">
              <a:xfrm>
                <a:off x="5478" y="252"/>
                <a:ext cx="63" cy="52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13" y="23"/>
                  </a:cxn>
                  <a:cxn ang="0">
                    <a:pos x="15" y="1"/>
                  </a:cxn>
                  <a:cxn ang="0">
                    <a:pos x="39" y="15"/>
                  </a:cxn>
                  <a:cxn ang="0">
                    <a:pos x="27" y="41"/>
                  </a:cxn>
                  <a:cxn ang="0">
                    <a:pos x="57" y="37"/>
                  </a:cxn>
                  <a:cxn ang="0">
                    <a:pos x="79" y="63"/>
                  </a:cxn>
                  <a:cxn ang="0">
                    <a:pos x="47" y="59"/>
                  </a:cxn>
                  <a:cxn ang="0">
                    <a:pos x="19" y="57"/>
                  </a:cxn>
                  <a:cxn ang="0">
                    <a:pos x="1" y="51"/>
                  </a:cxn>
                </a:cxnLst>
                <a:rect l="0" t="0" r="r" b="b"/>
                <a:pathLst>
                  <a:path w="81" h="67">
                    <a:moveTo>
                      <a:pt x="1" y="51"/>
                    </a:moveTo>
                    <a:cubicBezTo>
                      <a:pt x="0" y="45"/>
                      <a:pt x="11" y="31"/>
                      <a:pt x="13" y="23"/>
                    </a:cubicBezTo>
                    <a:cubicBezTo>
                      <a:pt x="15" y="15"/>
                      <a:pt x="11" y="2"/>
                      <a:pt x="15" y="1"/>
                    </a:cubicBezTo>
                    <a:cubicBezTo>
                      <a:pt x="19" y="0"/>
                      <a:pt x="37" y="8"/>
                      <a:pt x="39" y="15"/>
                    </a:cubicBezTo>
                    <a:cubicBezTo>
                      <a:pt x="41" y="22"/>
                      <a:pt x="24" y="37"/>
                      <a:pt x="27" y="41"/>
                    </a:cubicBezTo>
                    <a:cubicBezTo>
                      <a:pt x="30" y="45"/>
                      <a:pt x="48" y="33"/>
                      <a:pt x="57" y="37"/>
                    </a:cubicBezTo>
                    <a:cubicBezTo>
                      <a:pt x="66" y="41"/>
                      <a:pt x="81" y="59"/>
                      <a:pt x="79" y="63"/>
                    </a:cubicBezTo>
                    <a:cubicBezTo>
                      <a:pt x="77" y="67"/>
                      <a:pt x="57" y="60"/>
                      <a:pt x="47" y="59"/>
                    </a:cubicBezTo>
                    <a:cubicBezTo>
                      <a:pt x="37" y="58"/>
                      <a:pt x="26" y="58"/>
                      <a:pt x="19" y="57"/>
                    </a:cubicBezTo>
                    <a:cubicBezTo>
                      <a:pt x="12" y="56"/>
                      <a:pt x="2" y="57"/>
                      <a:pt x="1" y="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0" name="Freeform 46"/>
              <p:cNvSpPr>
                <a:spLocks/>
              </p:cNvSpPr>
              <p:nvPr userDrawn="1"/>
            </p:nvSpPr>
            <p:spPr bwMode="auto">
              <a:xfrm>
                <a:off x="5153" y="354"/>
                <a:ext cx="46" cy="8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8" y="47"/>
                  </a:cxn>
                  <a:cxn ang="0">
                    <a:pos x="58" y="95"/>
                  </a:cxn>
                  <a:cxn ang="0">
                    <a:pos x="34" y="101"/>
                  </a:cxn>
                  <a:cxn ang="0">
                    <a:pos x="22" y="53"/>
                  </a:cxn>
                  <a:cxn ang="0">
                    <a:pos x="4" y="1"/>
                  </a:cxn>
                </a:cxnLst>
                <a:rect l="0" t="0" r="r" b="b"/>
                <a:pathLst>
                  <a:path w="60" h="108">
                    <a:moveTo>
                      <a:pt x="4" y="1"/>
                    </a:moveTo>
                    <a:cubicBezTo>
                      <a:pt x="8" y="0"/>
                      <a:pt x="39" y="31"/>
                      <a:pt x="48" y="47"/>
                    </a:cubicBezTo>
                    <a:cubicBezTo>
                      <a:pt x="57" y="63"/>
                      <a:pt x="60" y="86"/>
                      <a:pt x="58" y="95"/>
                    </a:cubicBezTo>
                    <a:cubicBezTo>
                      <a:pt x="56" y="104"/>
                      <a:pt x="40" y="108"/>
                      <a:pt x="34" y="101"/>
                    </a:cubicBezTo>
                    <a:cubicBezTo>
                      <a:pt x="28" y="94"/>
                      <a:pt x="27" y="70"/>
                      <a:pt x="22" y="53"/>
                    </a:cubicBezTo>
                    <a:cubicBezTo>
                      <a:pt x="17" y="36"/>
                      <a:pt x="0" y="2"/>
                      <a:pt x="4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1" name="Freeform 47"/>
              <p:cNvSpPr>
                <a:spLocks/>
              </p:cNvSpPr>
              <p:nvPr userDrawn="1"/>
            </p:nvSpPr>
            <p:spPr bwMode="auto">
              <a:xfrm>
                <a:off x="5119" y="358"/>
                <a:ext cx="35" cy="104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44" y="65"/>
                  </a:cxn>
                  <a:cxn ang="0">
                    <a:pos x="38" y="125"/>
                  </a:cxn>
                  <a:cxn ang="0">
                    <a:pos x="4" y="123"/>
                  </a:cxn>
                  <a:cxn ang="0">
                    <a:pos x="14" y="75"/>
                  </a:cxn>
                  <a:cxn ang="0">
                    <a:pos x="18" y="23"/>
                  </a:cxn>
                  <a:cxn ang="0">
                    <a:pos x="30" y="7"/>
                  </a:cxn>
                </a:cxnLst>
                <a:rect l="0" t="0" r="r" b="b"/>
                <a:pathLst>
                  <a:path w="45" h="135">
                    <a:moveTo>
                      <a:pt x="30" y="7"/>
                    </a:moveTo>
                    <a:cubicBezTo>
                      <a:pt x="34" y="14"/>
                      <a:pt x="43" y="45"/>
                      <a:pt x="44" y="65"/>
                    </a:cubicBezTo>
                    <a:cubicBezTo>
                      <a:pt x="45" y="85"/>
                      <a:pt x="45" y="115"/>
                      <a:pt x="38" y="125"/>
                    </a:cubicBezTo>
                    <a:cubicBezTo>
                      <a:pt x="31" y="135"/>
                      <a:pt x="8" y="131"/>
                      <a:pt x="4" y="123"/>
                    </a:cubicBezTo>
                    <a:cubicBezTo>
                      <a:pt x="0" y="115"/>
                      <a:pt x="12" y="92"/>
                      <a:pt x="14" y="75"/>
                    </a:cubicBezTo>
                    <a:cubicBezTo>
                      <a:pt x="16" y="58"/>
                      <a:pt x="16" y="35"/>
                      <a:pt x="18" y="23"/>
                    </a:cubicBezTo>
                    <a:cubicBezTo>
                      <a:pt x="20" y="11"/>
                      <a:pt x="26" y="0"/>
                      <a:pt x="30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2" name="Freeform 48"/>
              <p:cNvSpPr>
                <a:spLocks/>
              </p:cNvSpPr>
              <p:nvPr userDrawn="1"/>
            </p:nvSpPr>
            <p:spPr bwMode="auto">
              <a:xfrm>
                <a:off x="5068" y="357"/>
                <a:ext cx="47" cy="101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23" y="48"/>
                  </a:cxn>
                  <a:cxn ang="0">
                    <a:pos x="1" y="104"/>
                  </a:cxn>
                  <a:cxn ang="0">
                    <a:pos x="19" y="128"/>
                  </a:cxn>
                  <a:cxn ang="0">
                    <a:pos x="37" y="86"/>
                  </a:cxn>
                  <a:cxn ang="0">
                    <a:pos x="59" y="6"/>
                  </a:cxn>
                </a:cxnLst>
                <a:rect l="0" t="0" r="r" b="b"/>
                <a:pathLst>
                  <a:path w="61" h="131">
                    <a:moveTo>
                      <a:pt x="59" y="6"/>
                    </a:moveTo>
                    <a:cubicBezTo>
                      <a:pt x="57" y="0"/>
                      <a:pt x="33" y="32"/>
                      <a:pt x="23" y="48"/>
                    </a:cubicBezTo>
                    <a:cubicBezTo>
                      <a:pt x="13" y="64"/>
                      <a:pt x="2" y="91"/>
                      <a:pt x="1" y="104"/>
                    </a:cubicBezTo>
                    <a:cubicBezTo>
                      <a:pt x="0" y="117"/>
                      <a:pt x="13" y="131"/>
                      <a:pt x="19" y="128"/>
                    </a:cubicBezTo>
                    <a:cubicBezTo>
                      <a:pt x="25" y="125"/>
                      <a:pt x="29" y="107"/>
                      <a:pt x="37" y="86"/>
                    </a:cubicBezTo>
                    <a:cubicBezTo>
                      <a:pt x="45" y="65"/>
                      <a:pt x="61" y="12"/>
                      <a:pt x="59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3" name="Freeform 49"/>
              <p:cNvSpPr>
                <a:spLocks/>
              </p:cNvSpPr>
              <p:nvPr userDrawn="1"/>
            </p:nvSpPr>
            <p:spPr bwMode="auto">
              <a:xfrm>
                <a:off x="5028" y="338"/>
                <a:ext cx="80" cy="60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21" y="20"/>
                  </a:cxn>
                  <a:cxn ang="0">
                    <a:pos x="1" y="54"/>
                  </a:cxn>
                  <a:cxn ang="0">
                    <a:pos x="17" y="74"/>
                  </a:cxn>
                  <a:cxn ang="0">
                    <a:pos x="59" y="34"/>
                  </a:cxn>
                  <a:cxn ang="0">
                    <a:pos x="97" y="2"/>
                  </a:cxn>
                </a:cxnLst>
                <a:rect l="0" t="0" r="r" b="b"/>
                <a:pathLst>
                  <a:path w="103" h="77">
                    <a:moveTo>
                      <a:pt x="97" y="2"/>
                    </a:moveTo>
                    <a:cubicBezTo>
                      <a:pt x="91" y="0"/>
                      <a:pt x="37" y="11"/>
                      <a:pt x="21" y="20"/>
                    </a:cubicBezTo>
                    <a:cubicBezTo>
                      <a:pt x="5" y="29"/>
                      <a:pt x="2" y="45"/>
                      <a:pt x="1" y="54"/>
                    </a:cubicBezTo>
                    <a:cubicBezTo>
                      <a:pt x="0" y="63"/>
                      <a:pt x="7" y="77"/>
                      <a:pt x="17" y="74"/>
                    </a:cubicBezTo>
                    <a:cubicBezTo>
                      <a:pt x="27" y="71"/>
                      <a:pt x="46" y="46"/>
                      <a:pt x="59" y="34"/>
                    </a:cubicBezTo>
                    <a:cubicBezTo>
                      <a:pt x="72" y="22"/>
                      <a:pt x="103" y="4"/>
                      <a:pt x="97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4" name="Freeform 50"/>
              <p:cNvSpPr>
                <a:spLocks/>
              </p:cNvSpPr>
              <p:nvPr userDrawn="1"/>
            </p:nvSpPr>
            <p:spPr bwMode="auto">
              <a:xfrm>
                <a:off x="5029" y="298"/>
                <a:ext cx="76" cy="28"/>
              </a:xfrm>
              <a:custGeom>
                <a:avLst/>
                <a:gdLst/>
                <a:ahLst/>
                <a:cxnLst>
                  <a:cxn ang="0">
                    <a:pos x="94" y="22"/>
                  </a:cxn>
                  <a:cxn ang="0">
                    <a:pos x="42" y="0"/>
                  </a:cxn>
                  <a:cxn ang="0">
                    <a:pos x="12" y="20"/>
                  </a:cxn>
                  <a:cxn ang="0">
                    <a:pos x="14" y="36"/>
                  </a:cxn>
                  <a:cxn ang="0">
                    <a:pos x="94" y="22"/>
                  </a:cxn>
                </a:cxnLst>
                <a:rect l="0" t="0" r="r" b="b"/>
                <a:pathLst>
                  <a:path w="99" h="37">
                    <a:moveTo>
                      <a:pt x="94" y="22"/>
                    </a:moveTo>
                    <a:cubicBezTo>
                      <a:pt x="99" y="16"/>
                      <a:pt x="56" y="0"/>
                      <a:pt x="42" y="0"/>
                    </a:cubicBezTo>
                    <a:cubicBezTo>
                      <a:pt x="28" y="0"/>
                      <a:pt x="17" y="14"/>
                      <a:pt x="12" y="20"/>
                    </a:cubicBezTo>
                    <a:cubicBezTo>
                      <a:pt x="7" y="26"/>
                      <a:pt x="0" y="35"/>
                      <a:pt x="14" y="36"/>
                    </a:cubicBezTo>
                    <a:cubicBezTo>
                      <a:pt x="28" y="37"/>
                      <a:pt x="89" y="28"/>
                      <a:pt x="94" y="2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5" name="Freeform 51"/>
              <p:cNvSpPr>
                <a:spLocks/>
              </p:cNvSpPr>
              <p:nvPr userDrawn="1"/>
            </p:nvSpPr>
            <p:spPr bwMode="auto">
              <a:xfrm>
                <a:off x="5075" y="255"/>
                <a:ext cx="39" cy="52"/>
              </a:xfrm>
              <a:custGeom>
                <a:avLst/>
                <a:gdLst/>
                <a:ahLst/>
                <a:cxnLst>
                  <a:cxn ang="0">
                    <a:pos x="44" y="63"/>
                  </a:cxn>
                  <a:cxn ang="0">
                    <a:pos x="4" y="31"/>
                  </a:cxn>
                  <a:cxn ang="0">
                    <a:pos x="20" y="15"/>
                  </a:cxn>
                  <a:cxn ang="0">
                    <a:pos x="38" y="7"/>
                  </a:cxn>
                  <a:cxn ang="0">
                    <a:pos x="44" y="63"/>
                  </a:cxn>
                </a:cxnLst>
                <a:rect l="0" t="0" r="r" b="b"/>
                <a:pathLst>
                  <a:path w="50" h="67">
                    <a:moveTo>
                      <a:pt x="44" y="63"/>
                    </a:moveTo>
                    <a:cubicBezTo>
                      <a:pt x="38" y="67"/>
                      <a:pt x="8" y="39"/>
                      <a:pt x="4" y="31"/>
                    </a:cubicBezTo>
                    <a:cubicBezTo>
                      <a:pt x="0" y="23"/>
                      <a:pt x="14" y="19"/>
                      <a:pt x="20" y="15"/>
                    </a:cubicBezTo>
                    <a:cubicBezTo>
                      <a:pt x="26" y="11"/>
                      <a:pt x="34" y="0"/>
                      <a:pt x="38" y="7"/>
                    </a:cubicBezTo>
                    <a:cubicBezTo>
                      <a:pt x="42" y="14"/>
                      <a:pt x="50" y="59"/>
                      <a:pt x="44" y="6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6" name="Freeform 52"/>
              <p:cNvSpPr>
                <a:spLocks/>
              </p:cNvSpPr>
              <p:nvPr userDrawn="1"/>
            </p:nvSpPr>
            <p:spPr bwMode="auto">
              <a:xfrm>
                <a:off x="5121" y="236"/>
                <a:ext cx="24" cy="63"/>
              </a:xfrm>
              <a:custGeom>
                <a:avLst/>
                <a:gdLst/>
                <a:ahLst/>
                <a:cxnLst>
                  <a:cxn ang="0">
                    <a:pos x="5" y="78"/>
                  </a:cxn>
                  <a:cxn ang="0">
                    <a:pos x="3" y="32"/>
                  </a:cxn>
                  <a:cxn ang="0">
                    <a:pos x="7" y="10"/>
                  </a:cxn>
                  <a:cxn ang="0">
                    <a:pos x="31" y="10"/>
                  </a:cxn>
                  <a:cxn ang="0">
                    <a:pos x="5" y="78"/>
                  </a:cxn>
                </a:cxnLst>
                <a:rect l="0" t="0" r="r" b="b"/>
                <a:pathLst>
                  <a:path w="31" h="82">
                    <a:moveTo>
                      <a:pt x="5" y="78"/>
                    </a:moveTo>
                    <a:cubicBezTo>
                      <a:pt x="0" y="82"/>
                      <a:pt x="3" y="43"/>
                      <a:pt x="3" y="32"/>
                    </a:cubicBezTo>
                    <a:cubicBezTo>
                      <a:pt x="3" y="21"/>
                      <a:pt x="2" y="14"/>
                      <a:pt x="7" y="10"/>
                    </a:cubicBezTo>
                    <a:cubicBezTo>
                      <a:pt x="12" y="6"/>
                      <a:pt x="31" y="0"/>
                      <a:pt x="31" y="10"/>
                    </a:cubicBezTo>
                    <a:cubicBezTo>
                      <a:pt x="31" y="20"/>
                      <a:pt x="10" y="74"/>
                      <a:pt x="5" y="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7" name="Freeform 53"/>
              <p:cNvSpPr>
                <a:spLocks/>
              </p:cNvSpPr>
              <p:nvPr userDrawn="1"/>
            </p:nvSpPr>
            <p:spPr bwMode="auto">
              <a:xfrm>
                <a:off x="5137" y="225"/>
                <a:ext cx="72" cy="72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24" y="36"/>
                  </a:cxn>
                  <a:cxn ang="0">
                    <a:pos x="62" y="4"/>
                  </a:cxn>
                  <a:cxn ang="0">
                    <a:pos x="90" y="10"/>
                  </a:cxn>
                  <a:cxn ang="0">
                    <a:pos x="50" y="42"/>
                  </a:cxn>
                  <a:cxn ang="0">
                    <a:pos x="4" y="92"/>
                  </a:cxn>
                </a:cxnLst>
                <a:rect l="0" t="0" r="r" b="b"/>
                <a:pathLst>
                  <a:path w="92" h="93">
                    <a:moveTo>
                      <a:pt x="4" y="92"/>
                    </a:moveTo>
                    <a:cubicBezTo>
                      <a:pt x="0" y="91"/>
                      <a:pt x="14" y="51"/>
                      <a:pt x="24" y="36"/>
                    </a:cubicBezTo>
                    <a:cubicBezTo>
                      <a:pt x="34" y="21"/>
                      <a:pt x="51" y="8"/>
                      <a:pt x="62" y="4"/>
                    </a:cubicBezTo>
                    <a:cubicBezTo>
                      <a:pt x="73" y="0"/>
                      <a:pt x="92" y="4"/>
                      <a:pt x="90" y="10"/>
                    </a:cubicBezTo>
                    <a:cubicBezTo>
                      <a:pt x="88" y="16"/>
                      <a:pt x="64" y="28"/>
                      <a:pt x="50" y="42"/>
                    </a:cubicBezTo>
                    <a:cubicBezTo>
                      <a:pt x="36" y="56"/>
                      <a:pt x="8" y="93"/>
                      <a:pt x="4" y="9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8" name="Freeform 54"/>
              <p:cNvSpPr>
                <a:spLocks/>
              </p:cNvSpPr>
              <p:nvPr userDrawn="1"/>
            </p:nvSpPr>
            <p:spPr bwMode="auto">
              <a:xfrm>
                <a:off x="5149" y="249"/>
                <a:ext cx="90" cy="52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33" y="35"/>
                  </a:cxn>
                  <a:cxn ang="0">
                    <a:pos x="81" y="5"/>
                  </a:cxn>
                  <a:cxn ang="0">
                    <a:pos x="111" y="7"/>
                  </a:cxn>
                  <a:cxn ang="0">
                    <a:pos x="101" y="33"/>
                  </a:cxn>
                  <a:cxn ang="0">
                    <a:pos x="11" y="67"/>
                  </a:cxn>
                </a:cxnLst>
                <a:rect l="0" t="0" r="r" b="b"/>
                <a:pathLst>
                  <a:path w="116" h="67">
                    <a:moveTo>
                      <a:pt x="11" y="67"/>
                    </a:moveTo>
                    <a:cubicBezTo>
                      <a:pt x="0" y="67"/>
                      <a:pt x="21" y="45"/>
                      <a:pt x="33" y="35"/>
                    </a:cubicBezTo>
                    <a:cubicBezTo>
                      <a:pt x="45" y="25"/>
                      <a:pt x="68" y="10"/>
                      <a:pt x="81" y="5"/>
                    </a:cubicBezTo>
                    <a:cubicBezTo>
                      <a:pt x="94" y="0"/>
                      <a:pt x="108" y="2"/>
                      <a:pt x="111" y="7"/>
                    </a:cubicBezTo>
                    <a:cubicBezTo>
                      <a:pt x="114" y="12"/>
                      <a:pt x="116" y="24"/>
                      <a:pt x="101" y="33"/>
                    </a:cubicBezTo>
                    <a:cubicBezTo>
                      <a:pt x="86" y="42"/>
                      <a:pt x="22" y="67"/>
                      <a:pt x="11" y="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9" name="Freeform 55"/>
              <p:cNvSpPr>
                <a:spLocks/>
              </p:cNvSpPr>
              <p:nvPr userDrawn="1"/>
            </p:nvSpPr>
            <p:spPr bwMode="auto">
              <a:xfrm>
                <a:off x="5170" y="298"/>
                <a:ext cx="81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4" y="8"/>
                  </a:cxn>
                  <a:cxn ang="0">
                    <a:pos x="98" y="4"/>
                  </a:cxn>
                  <a:cxn ang="0">
                    <a:pos x="98" y="32"/>
                  </a:cxn>
                  <a:cxn ang="0">
                    <a:pos x="66" y="36"/>
                  </a:cxn>
                  <a:cxn ang="0">
                    <a:pos x="0" y="28"/>
                  </a:cxn>
                </a:cxnLst>
                <a:rect l="0" t="0" r="r" b="b"/>
                <a:pathLst>
                  <a:path w="104" h="37">
                    <a:moveTo>
                      <a:pt x="0" y="28"/>
                    </a:moveTo>
                    <a:cubicBezTo>
                      <a:pt x="0" y="23"/>
                      <a:pt x="48" y="12"/>
                      <a:pt x="64" y="8"/>
                    </a:cubicBezTo>
                    <a:cubicBezTo>
                      <a:pt x="80" y="4"/>
                      <a:pt x="92" y="0"/>
                      <a:pt x="98" y="4"/>
                    </a:cubicBezTo>
                    <a:cubicBezTo>
                      <a:pt x="104" y="8"/>
                      <a:pt x="103" y="27"/>
                      <a:pt x="98" y="32"/>
                    </a:cubicBezTo>
                    <a:cubicBezTo>
                      <a:pt x="93" y="37"/>
                      <a:pt x="82" y="36"/>
                      <a:pt x="66" y="36"/>
                    </a:cubicBezTo>
                    <a:cubicBezTo>
                      <a:pt x="50" y="36"/>
                      <a:pt x="0" y="33"/>
                      <a:pt x="0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0" name="Freeform 56"/>
              <p:cNvSpPr>
                <a:spLocks/>
              </p:cNvSpPr>
              <p:nvPr userDrawn="1"/>
            </p:nvSpPr>
            <p:spPr bwMode="auto">
              <a:xfrm>
                <a:off x="5161" y="340"/>
                <a:ext cx="91" cy="68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63" y="9"/>
                  </a:cxn>
                  <a:cxn ang="0">
                    <a:pos x="101" y="33"/>
                  </a:cxn>
                  <a:cxn ang="0">
                    <a:pos x="115" y="71"/>
                  </a:cxn>
                  <a:cxn ang="0">
                    <a:pos x="89" y="81"/>
                  </a:cxn>
                  <a:cxn ang="0">
                    <a:pos x="67" y="37"/>
                  </a:cxn>
                  <a:cxn ang="0">
                    <a:pos x="19" y="13"/>
                  </a:cxn>
                  <a:cxn ang="0">
                    <a:pos x="7" y="1"/>
                  </a:cxn>
                </a:cxnLst>
                <a:rect l="0" t="0" r="r" b="b"/>
                <a:pathLst>
                  <a:path w="117" h="87">
                    <a:moveTo>
                      <a:pt x="7" y="1"/>
                    </a:moveTo>
                    <a:cubicBezTo>
                      <a:pt x="14" y="0"/>
                      <a:pt x="47" y="4"/>
                      <a:pt x="63" y="9"/>
                    </a:cubicBezTo>
                    <a:cubicBezTo>
                      <a:pt x="79" y="14"/>
                      <a:pt x="92" y="23"/>
                      <a:pt x="101" y="33"/>
                    </a:cubicBezTo>
                    <a:cubicBezTo>
                      <a:pt x="110" y="43"/>
                      <a:pt x="117" y="63"/>
                      <a:pt x="115" y="71"/>
                    </a:cubicBezTo>
                    <a:cubicBezTo>
                      <a:pt x="113" y="79"/>
                      <a:pt x="97" y="87"/>
                      <a:pt x="89" y="81"/>
                    </a:cubicBezTo>
                    <a:cubicBezTo>
                      <a:pt x="81" y="75"/>
                      <a:pt x="79" y="48"/>
                      <a:pt x="67" y="37"/>
                    </a:cubicBezTo>
                    <a:cubicBezTo>
                      <a:pt x="55" y="26"/>
                      <a:pt x="29" y="19"/>
                      <a:pt x="19" y="13"/>
                    </a:cubicBezTo>
                    <a:cubicBezTo>
                      <a:pt x="9" y="7"/>
                      <a:pt x="0" y="2"/>
                      <a:pt x="7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1" name="Oval 57"/>
              <p:cNvSpPr>
                <a:spLocks noChangeArrowheads="1"/>
              </p:cNvSpPr>
              <p:nvPr userDrawn="1"/>
            </p:nvSpPr>
            <p:spPr bwMode="auto">
              <a:xfrm>
                <a:off x="5418" y="296"/>
                <a:ext cx="56" cy="37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2" name="Oval 58"/>
              <p:cNvSpPr>
                <a:spLocks noChangeArrowheads="1"/>
              </p:cNvSpPr>
              <p:nvPr userDrawn="1"/>
            </p:nvSpPr>
            <p:spPr bwMode="auto">
              <a:xfrm>
                <a:off x="5111" y="307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3" name="Freeform 59"/>
              <p:cNvSpPr>
                <a:spLocks/>
              </p:cNvSpPr>
              <p:nvPr userDrawn="1"/>
            </p:nvSpPr>
            <p:spPr bwMode="auto">
              <a:xfrm>
                <a:off x="5078" y="724"/>
                <a:ext cx="419" cy="22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134" y="7"/>
                  </a:cxn>
                  <a:cxn ang="0">
                    <a:pos x="294" y="7"/>
                  </a:cxn>
                  <a:cxn ang="0">
                    <a:pos x="378" y="13"/>
                  </a:cxn>
                  <a:cxn ang="0">
                    <a:pos x="444" y="15"/>
                  </a:cxn>
                  <a:cxn ang="0">
                    <a:pos x="494" y="17"/>
                  </a:cxn>
                  <a:cxn ang="0">
                    <a:pos x="538" y="22"/>
                  </a:cxn>
                  <a:cxn ang="0">
                    <a:pos x="506" y="29"/>
                  </a:cxn>
                  <a:cxn ang="0">
                    <a:pos x="346" y="25"/>
                  </a:cxn>
                  <a:cxn ang="0">
                    <a:pos x="130" y="24"/>
                  </a:cxn>
                  <a:cxn ang="0">
                    <a:pos x="20" y="22"/>
                  </a:cxn>
                  <a:cxn ang="0">
                    <a:pos x="8" y="3"/>
                  </a:cxn>
                  <a:cxn ang="0">
                    <a:pos x="32" y="7"/>
                  </a:cxn>
                </a:cxnLst>
                <a:rect l="0" t="0" r="r" b="b"/>
                <a:pathLst>
                  <a:path w="540" h="29">
                    <a:moveTo>
                      <a:pt x="32" y="7"/>
                    </a:moveTo>
                    <a:cubicBezTo>
                      <a:pt x="53" y="8"/>
                      <a:pt x="90" y="7"/>
                      <a:pt x="134" y="7"/>
                    </a:cubicBezTo>
                    <a:cubicBezTo>
                      <a:pt x="178" y="7"/>
                      <a:pt x="253" y="6"/>
                      <a:pt x="294" y="7"/>
                    </a:cubicBezTo>
                    <a:cubicBezTo>
                      <a:pt x="335" y="8"/>
                      <a:pt x="353" y="12"/>
                      <a:pt x="378" y="13"/>
                    </a:cubicBezTo>
                    <a:cubicBezTo>
                      <a:pt x="403" y="14"/>
                      <a:pt x="425" y="14"/>
                      <a:pt x="444" y="15"/>
                    </a:cubicBezTo>
                    <a:cubicBezTo>
                      <a:pt x="463" y="16"/>
                      <a:pt x="478" y="16"/>
                      <a:pt x="494" y="17"/>
                    </a:cubicBezTo>
                    <a:cubicBezTo>
                      <a:pt x="510" y="18"/>
                      <a:pt x="536" y="20"/>
                      <a:pt x="538" y="22"/>
                    </a:cubicBezTo>
                    <a:cubicBezTo>
                      <a:pt x="540" y="24"/>
                      <a:pt x="538" y="29"/>
                      <a:pt x="506" y="29"/>
                    </a:cubicBezTo>
                    <a:cubicBezTo>
                      <a:pt x="474" y="29"/>
                      <a:pt x="409" y="26"/>
                      <a:pt x="346" y="25"/>
                    </a:cubicBezTo>
                    <a:cubicBezTo>
                      <a:pt x="283" y="24"/>
                      <a:pt x="184" y="25"/>
                      <a:pt x="130" y="24"/>
                    </a:cubicBezTo>
                    <a:cubicBezTo>
                      <a:pt x="76" y="23"/>
                      <a:pt x="40" y="26"/>
                      <a:pt x="20" y="22"/>
                    </a:cubicBezTo>
                    <a:cubicBezTo>
                      <a:pt x="0" y="19"/>
                      <a:pt x="6" y="6"/>
                      <a:pt x="8" y="3"/>
                    </a:cubicBezTo>
                    <a:cubicBezTo>
                      <a:pt x="10" y="0"/>
                      <a:pt x="11" y="6"/>
                      <a:pt x="32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4" name="Freeform 60"/>
              <p:cNvSpPr>
                <a:spLocks/>
              </p:cNvSpPr>
              <p:nvPr userDrawn="1"/>
            </p:nvSpPr>
            <p:spPr bwMode="auto">
              <a:xfrm>
                <a:off x="5320" y="793"/>
                <a:ext cx="156" cy="1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81" y="0"/>
                  </a:cxn>
                  <a:cxn ang="0">
                    <a:pos x="165" y="4"/>
                  </a:cxn>
                  <a:cxn ang="0">
                    <a:pos x="201" y="14"/>
                  </a:cxn>
                  <a:cxn ang="0">
                    <a:pos x="163" y="14"/>
                  </a:cxn>
                  <a:cxn ang="0">
                    <a:pos x="103" y="10"/>
                  </a:cxn>
                  <a:cxn ang="0">
                    <a:pos x="25" y="12"/>
                  </a:cxn>
                  <a:cxn ang="0">
                    <a:pos x="9" y="2"/>
                  </a:cxn>
                </a:cxnLst>
                <a:rect l="0" t="0" r="r" b="b"/>
                <a:pathLst>
                  <a:path w="201" h="16">
                    <a:moveTo>
                      <a:pt x="9" y="2"/>
                    </a:moveTo>
                    <a:cubicBezTo>
                      <a:pt x="18" y="0"/>
                      <a:pt x="55" y="0"/>
                      <a:pt x="81" y="0"/>
                    </a:cubicBezTo>
                    <a:cubicBezTo>
                      <a:pt x="107" y="0"/>
                      <a:pt x="145" y="2"/>
                      <a:pt x="165" y="4"/>
                    </a:cubicBezTo>
                    <a:cubicBezTo>
                      <a:pt x="185" y="6"/>
                      <a:pt x="201" y="12"/>
                      <a:pt x="201" y="14"/>
                    </a:cubicBezTo>
                    <a:cubicBezTo>
                      <a:pt x="201" y="16"/>
                      <a:pt x="179" y="15"/>
                      <a:pt x="163" y="14"/>
                    </a:cubicBezTo>
                    <a:cubicBezTo>
                      <a:pt x="147" y="13"/>
                      <a:pt x="126" y="10"/>
                      <a:pt x="103" y="10"/>
                    </a:cubicBezTo>
                    <a:cubicBezTo>
                      <a:pt x="80" y="10"/>
                      <a:pt x="40" y="13"/>
                      <a:pt x="25" y="12"/>
                    </a:cubicBezTo>
                    <a:cubicBezTo>
                      <a:pt x="10" y="11"/>
                      <a:pt x="0" y="4"/>
                      <a:pt x="9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5" name="Freeform 61"/>
              <p:cNvSpPr>
                <a:spLocks/>
              </p:cNvSpPr>
              <p:nvPr userDrawn="1"/>
            </p:nvSpPr>
            <p:spPr bwMode="auto">
              <a:xfrm>
                <a:off x="5258" y="803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6" name="Freeform 62"/>
              <p:cNvSpPr>
                <a:spLocks/>
              </p:cNvSpPr>
              <p:nvPr userDrawn="1"/>
            </p:nvSpPr>
            <p:spPr bwMode="auto">
              <a:xfrm>
                <a:off x="5244" y="1135"/>
                <a:ext cx="81" cy="97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16"/>
                  </a:cxn>
                  <a:cxn ang="0">
                    <a:pos x="49" y="1"/>
                  </a:cxn>
                  <a:cxn ang="0">
                    <a:pos x="79" y="10"/>
                  </a:cxn>
                  <a:cxn ang="0">
                    <a:pos x="103" y="22"/>
                  </a:cxn>
                  <a:cxn ang="0">
                    <a:pos x="94" y="43"/>
                  </a:cxn>
                  <a:cxn ang="0">
                    <a:pos x="55" y="28"/>
                  </a:cxn>
                  <a:cxn ang="0">
                    <a:pos x="34" y="52"/>
                  </a:cxn>
                  <a:cxn ang="0">
                    <a:pos x="37" y="85"/>
                  </a:cxn>
                  <a:cxn ang="0">
                    <a:pos x="52" y="103"/>
                  </a:cxn>
                  <a:cxn ang="0">
                    <a:pos x="76" y="100"/>
                  </a:cxn>
                  <a:cxn ang="0">
                    <a:pos x="73" y="124"/>
                  </a:cxn>
                  <a:cxn ang="0">
                    <a:pos x="37" y="115"/>
                  </a:cxn>
                  <a:cxn ang="0">
                    <a:pos x="4" y="82"/>
                  </a:cxn>
                  <a:cxn ang="0">
                    <a:pos x="10" y="40"/>
                  </a:cxn>
                </a:cxnLst>
                <a:rect l="0" t="0" r="r" b="b"/>
                <a:pathLst>
                  <a:path w="105" h="126">
                    <a:moveTo>
                      <a:pt x="10" y="40"/>
                    </a:moveTo>
                    <a:cubicBezTo>
                      <a:pt x="13" y="29"/>
                      <a:pt x="16" y="22"/>
                      <a:pt x="22" y="16"/>
                    </a:cubicBezTo>
                    <a:cubicBezTo>
                      <a:pt x="28" y="10"/>
                      <a:pt x="40" y="2"/>
                      <a:pt x="49" y="1"/>
                    </a:cubicBezTo>
                    <a:cubicBezTo>
                      <a:pt x="58" y="0"/>
                      <a:pt x="70" y="6"/>
                      <a:pt x="79" y="10"/>
                    </a:cubicBezTo>
                    <a:cubicBezTo>
                      <a:pt x="88" y="14"/>
                      <a:pt x="101" y="17"/>
                      <a:pt x="103" y="22"/>
                    </a:cubicBezTo>
                    <a:cubicBezTo>
                      <a:pt x="105" y="27"/>
                      <a:pt x="102" y="42"/>
                      <a:pt x="94" y="43"/>
                    </a:cubicBezTo>
                    <a:cubicBezTo>
                      <a:pt x="86" y="44"/>
                      <a:pt x="65" y="27"/>
                      <a:pt x="55" y="28"/>
                    </a:cubicBezTo>
                    <a:cubicBezTo>
                      <a:pt x="45" y="29"/>
                      <a:pt x="37" y="43"/>
                      <a:pt x="34" y="52"/>
                    </a:cubicBezTo>
                    <a:cubicBezTo>
                      <a:pt x="31" y="61"/>
                      <a:pt x="34" y="77"/>
                      <a:pt x="37" y="85"/>
                    </a:cubicBezTo>
                    <a:cubicBezTo>
                      <a:pt x="40" y="93"/>
                      <a:pt x="46" y="101"/>
                      <a:pt x="52" y="103"/>
                    </a:cubicBezTo>
                    <a:cubicBezTo>
                      <a:pt x="58" y="105"/>
                      <a:pt x="73" y="97"/>
                      <a:pt x="76" y="100"/>
                    </a:cubicBezTo>
                    <a:cubicBezTo>
                      <a:pt x="79" y="103"/>
                      <a:pt x="79" y="122"/>
                      <a:pt x="73" y="124"/>
                    </a:cubicBezTo>
                    <a:cubicBezTo>
                      <a:pt x="67" y="126"/>
                      <a:pt x="49" y="122"/>
                      <a:pt x="37" y="115"/>
                    </a:cubicBezTo>
                    <a:cubicBezTo>
                      <a:pt x="25" y="108"/>
                      <a:pt x="8" y="94"/>
                      <a:pt x="4" y="82"/>
                    </a:cubicBezTo>
                    <a:cubicBezTo>
                      <a:pt x="0" y="70"/>
                      <a:pt x="7" y="51"/>
                      <a:pt x="10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84447" name="Group 63"/>
            <p:cNvGrpSpPr>
              <a:grpSpLocks/>
            </p:cNvGrpSpPr>
            <p:nvPr userDrawn="1"/>
          </p:nvGrpSpPr>
          <p:grpSpPr bwMode="auto">
            <a:xfrm>
              <a:off x="5124" y="1395"/>
              <a:ext cx="472" cy="1275"/>
              <a:chOff x="5124" y="1395"/>
              <a:chExt cx="472" cy="1275"/>
            </a:xfrm>
          </p:grpSpPr>
          <p:sp>
            <p:nvSpPr>
              <p:cNvPr id="784448" name="Freeform 64"/>
              <p:cNvSpPr>
                <a:spLocks/>
              </p:cNvSpPr>
              <p:nvPr/>
            </p:nvSpPr>
            <p:spPr bwMode="auto">
              <a:xfrm>
                <a:off x="5124" y="1395"/>
                <a:ext cx="472" cy="1275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522" y="0"/>
                  </a:cxn>
                  <a:cxn ang="0">
                    <a:pos x="567" y="288"/>
                  </a:cxn>
                  <a:cxn ang="0">
                    <a:pos x="594" y="587"/>
                  </a:cxn>
                  <a:cxn ang="0">
                    <a:pos x="605" y="865"/>
                  </a:cxn>
                  <a:cxn ang="0">
                    <a:pos x="576" y="1290"/>
                  </a:cxn>
                  <a:cxn ang="0">
                    <a:pos x="510" y="1644"/>
                  </a:cxn>
                  <a:cxn ang="0">
                    <a:pos x="0" y="1608"/>
                  </a:cxn>
                  <a:cxn ang="0">
                    <a:pos x="80" y="1288"/>
                  </a:cxn>
                  <a:cxn ang="0">
                    <a:pos x="132" y="1014"/>
                  </a:cxn>
                  <a:cxn ang="0">
                    <a:pos x="150" y="828"/>
                  </a:cxn>
                  <a:cxn ang="0">
                    <a:pos x="150" y="576"/>
                  </a:cxn>
                  <a:cxn ang="0">
                    <a:pos x="105" y="242"/>
                  </a:cxn>
                  <a:cxn ang="0">
                    <a:pos x="60" y="18"/>
                  </a:cxn>
                </a:cxnLst>
                <a:rect l="0" t="0" r="r" b="b"/>
                <a:pathLst>
                  <a:path w="608" h="1644">
                    <a:moveTo>
                      <a:pt x="60" y="18"/>
                    </a:moveTo>
                    <a:cubicBezTo>
                      <a:pt x="60" y="18"/>
                      <a:pt x="306" y="6"/>
                      <a:pt x="522" y="0"/>
                    </a:cubicBezTo>
                    <a:cubicBezTo>
                      <a:pt x="543" y="72"/>
                      <a:pt x="555" y="190"/>
                      <a:pt x="567" y="288"/>
                    </a:cubicBezTo>
                    <a:cubicBezTo>
                      <a:pt x="579" y="386"/>
                      <a:pt x="588" y="491"/>
                      <a:pt x="594" y="587"/>
                    </a:cubicBezTo>
                    <a:cubicBezTo>
                      <a:pt x="600" y="683"/>
                      <a:pt x="608" y="748"/>
                      <a:pt x="605" y="865"/>
                    </a:cubicBezTo>
                    <a:cubicBezTo>
                      <a:pt x="602" y="982"/>
                      <a:pt x="592" y="1160"/>
                      <a:pt x="576" y="1290"/>
                    </a:cubicBezTo>
                    <a:cubicBezTo>
                      <a:pt x="560" y="1420"/>
                      <a:pt x="546" y="1536"/>
                      <a:pt x="510" y="1644"/>
                    </a:cubicBezTo>
                    <a:cubicBezTo>
                      <a:pt x="258" y="1626"/>
                      <a:pt x="0" y="1608"/>
                      <a:pt x="0" y="1608"/>
                    </a:cubicBezTo>
                    <a:cubicBezTo>
                      <a:pt x="33" y="1519"/>
                      <a:pt x="58" y="1387"/>
                      <a:pt x="80" y="1288"/>
                    </a:cubicBezTo>
                    <a:cubicBezTo>
                      <a:pt x="102" y="1189"/>
                      <a:pt x="120" y="1091"/>
                      <a:pt x="132" y="1014"/>
                    </a:cubicBezTo>
                    <a:cubicBezTo>
                      <a:pt x="144" y="937"/>
                      <a:pt x="147" y="901"/>
                      <a:pt x="150" y="828"/>
                    </a:cubicBezTo>
                    <a:cubicBezTo>
                      <a:pt x="153" y="755"/>
                      <a:pt x="157" y="674"/>
                      <a:pt x="150" y="576"/>
                    </a:cubicBezTo>
                    <a:cubicBezTo>
                      <a:pt x="143" y="478"/>
                      <a:pt x="120" y="335"/>
                      <a:pt x="105" y="242"/>
                    </a:cubicBezTo>
                    <a:cubicBezTo>
                      <a:pt x="90" y="149"/>
                      <a:pt x="77" y="106"/>
                      <a:pt x="60" y="18"/>
                    </a:cubicBezTo>
                    <a:close/>
                  </a:path>
                </a:pathLst>
              </a:custGeom>
              <a:solidFill>
                <a:srgbClr val="C9B49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84449" name="Group 65"/>
              <p:cNvGrpSpPr>
                <a:grpSpLocks/>
              </p:cNvGrpSpPr>
              <p:nvPr/>
            </p:nvGrpSpPr>
            <p:grpSpPr bwMode="auto">
              <a:xfrm>
                <a:off x="5386" y="1407"/>
                <a:ext cx="133" cy="135"/>
                <a:chOff x="3659" y="3416"/>
                <a:chExt cx="172" cy="174"/>
              </a:xfrm>
            </p:grpSpPr>
            <p:sp>
              <p:nvSpPr>
                <p:cNvPr id="784450" name="Freeform 66"/>
                <p:cNvSpPr>
                  <a:spLocks/>
                </p:cNvSpPr>
                <p:nvPr/>
              </p:nvSpPr>
              <p:spPr bwMode="auto">
                <a:xfrm>
                  <a:off x="3659" y="3416"/>
                  <a:ext cx="172" cy="174"/>
                </a:xfrm>
                <a:custGeom>
                  <a:avLst/>
                  <a:gdLst/>
                  <a:ahLst/>
                  <a:cxnLst>
                    <a:cxn ang="0">
                      <a:pos x="92" y="274"/>
                    </a:cxn>
                    <a:cxn ang="0">
                      <a:pos x="59" y="196"/>
                    </a:cxn>
                    <a:cxn ang="0">
                      <a:pos x="86" y="61"/>
                    </a:cxn>
                    <a:cxn ang="0">
                      <a:pos x="182" y="22"/>
                    </a:cxn>
                    <a:cxn ang="0">
                      <a:pos x="266" y="28"/>
                    </a:cxn>
                    <a:cxn ang="0">
                      <a:pos x="320" y="70"/>
                    </a:cxn>
                    <a:cxn ang="0">
                      <a:pos x="350" y="67"/>
                    </a:cxn>
                    <a:cxn ang="0">
                      <a:pos x="392" y="16"/>
                    </a:cxn>
                    <a:cxn ang="0">
                      <a:pos x="509" y="4"/>
                    </a:cxn>
                    <a:cxn ang="0">
                      <a:pos x="605" y="40"/>
                    </a:cxn>
                    <a:cxn ang="0">
                      <a:pos x="635" y="148"/>
                    </a:cxn>
                    <a:cxn ang="0">
                      <a:pos x="593" y="256"/>
                    </a:cxn>
                    <a:cxn ang="0">
                      <a:pos x="620" y="280"/>
                    </a:cxn>
                    <a:cxn ang="0">
                      <a:pos x="686" y="337"/>
                    </a:cxn>
                    <a:cxn ang="0">
                      <a:pos x="713" y="466"/>
                    </a:cxn>
                    <a:cxn ang="0">
                      <a:pos x="638" y="583"/>
                    </a:cxn>
                    <a:cxn ang="0">
                      <a:pos x="518" y="577"/>
                    </a:cxn>
                    <a:cxn ang="0">
                      <a:pos x="491" y="586"/>
                    </a:cxn>
                    <a:cxn ang="0">
                      <a:pos x="464" y="664"/>
                    </a:cxn>
                    <a:cxn ang="0">
                      <a:pos x="371" y="721"/>
                    </a:cxn>
                    <a:cxn ang="0">
                      <a:pos x="272" y="697"/>
                    </a:cxn>
                    <a:cxn ang="0">
                      <a:pos x="200" y="622"/>
                    </a:cxn>
                    <a:cxn ang="0">
                      <a:pos x="191" y="580"/>
                    </a:cxn>
                    <a:cxn ang="0">
                      <a:pos x="116" y="574"/>
                    </a:cxn>
                    <a:cxn ang="0">
                      <a:pos x="29" y="514"/>
                    </a:cxn>
                    <a:cxn ang="0">
                      <a:pos x="5" y="382"/>
                    </a:cxn>
                    <a:cxn ang="0">
                      <a:pos x="62" y="292"/>
                    </a:cxn>
                    <a:cxn ang="0">
                      <a:pos x="92" y="274"/>
                    </a:cxn>
                  </a:cxnLst>
                  <a:rect l="0" t="0" r="r" b="b"/>
                  <a:pathLst>
                    <a:path w="721" h="726">
                      <a:moveTo>
                        <a:pt x="92" y="274"/>
                      </a:moveTo>
                      <a:cubicBezTo>
                        <a:pt x="92" y="258"/>
                        <a:pt x="60" y="231"/>
                        <a:pt x="59" y="196"/>
                      </a:cubicBezTo>
                      <a:cubicBezTo>
                        <a:pt x="58" y="161"/>
                        <a:pt x="65" y="90"/>
                        <a:pt x="86" y="61"/>
                      </a:cubicBezTo>
                      <a:cubicBezTo>
                        <a:pt x="107" y="32"/>
                        <a:pt x="152" y="27"/>
                        <a:pt x="182" y="22"/>
                      </a:cubicBezTo>
                      <a:cubicBezTo>
                        <a:pt x="212" y="17"/>
                        <a:pt x="243" y="20"/>
                        <a:pt x="266" y="28"/>
                      </a:cubicBezTo>
                      <a:cubicBezTo>
                        <a:pt x="289" y="36"/>
                        <a:pt x="306" y="64"/>
                        <a:pt x="320" y="70"/>
                      </a:cubicBezTo>
                      <a:cubicBezTo>
                        <a:pt x="334" y="76"/>
                        <a:pt x="338" y="76"/>
                        <a:pt x="350" y="67"/>
                      </a:cubicBezTo>
                      <a:cubicBezTo>
                        <a:pt x="362" y="58"/>
                        <a:pt x="366" y="26"/>
                        <a:pt x="392" y="16"/>
                      </a:cubicBezTo>
                      <a:cubicBezTo>
                        <a:pt x="418" y="6"/>
                        <a:pt x="474" y="0"/>
                        <a:pt x="509" y="4"/>
                      </a:cubicBezTo>
                      <a:cubicBezTo>
                        <a:pt x="544" y="8"/>
                        <a:pt x="584" y="16"/>
                        <a:pt x="605" y="40"/>
                      </a:cubicBezTo>
                      <a:cubicBezTo>
                        <a:pt x="626" y="64"/>
                        <a:pt x="637" y="112"/>
                        <a:pt x="635" y="148"/>
                      </a:cubicBezTo>
                      <a:cubicBezTo>
                        <a:pt x="633" y="184"/>
                        <a:pt x="596" y="234"/>
                        <a:pt x="593" y="256"/>
                      </a:cubicBezTo>
                      <a:cubicBezTo>
                        <a:pt x="590" y="278"/>
                        <a:pt x="604" y="266"/>
                        <a:pt x="620" y="280"/>
                      </a:cubicBezTo>
                      <a:cubicBezTo>
                        <a:pt x="636" y="294"/>
                        <a:pt x="671" y="306"/>
                        <a:pt x="686" y="337"/>
                      </a:cubicBezTo>
                      <a:cubicBezTo>
                        <a:pt x="701" y="368"/>
                        <a:pt x="721" y="425"/>
                        <a:pt x="713" y="466"/>
                      </a:cubicBezTo>
                      <a:cubicBezTo>
                        <a:pt x="705" y="507"/>
                        <a:pt x="670" y="565"/>
                        <a:pt x="638" y="583"/>
                      </a:cubicBezTo>
                      <a:cubicBezTo>
                        <a:pt x="606" y="601"/>
                        <a:pt x="542" y="577"/>
                        <a:pt x="518" y="577"/>
                      </a:cubicBezTo>
                      <a:cubicBezTo>
                        <a:pt x="494" y="577"/>
                        <a:pt x="500" y="572"/>
                        <a:pt x="491" y="586"/>
                      </a:cubicBezTo>
                      <a:cubicBezTo>
                        <a:pt x="482" y="600"/>
                        <a:pt x="484" y="642"/>
                        <a:pt x="464" y="664"/>
                      </a:cubicBezTo>
                      <a:cubicBezTo>
                        <a:pt x="444" y="686"/>
                        <a:pt x="403" y="716"/>
                        <a:pt x="371" y="721"/>
                      </a:cubicBezTo>
                      <a:cubicBezTo>
                        <a:pt x="339" y="726"/>
                        <a:pt x="301" y="714"/>
                        <a:pt x="272" y="697"/>
                      </a:cubicBezTo>
                      <a:cubicBezTo>
                        <a:pt x="243" y="680"/>
                        <a:pt x="214" y="642"/>
                        <a:pt x="200" y="622"/>
                      </a:cubicBezTo>
                      <a:cubicBezTo>
                        <a:pt x="186" y="602"/>
                        <a:pt x="205" y="588"/>
                        <a:pt x="191" y="580"/>
                      </a:cubicBezTo>
                      <a:cubicBezTo>
                        <a:pt x="177" y="572"/>
                        <a:pt x="143" y="585"/>
                        <a:pt x="116" y="574"/>
                      </a:cubicBezTo>
                      <a:cubicBezTo>
                        <a:pt x="89" y="563"/>
                        <a:pt x="47" y="546"/>
                        <a:pt x="29" y="514"/>
                      </a:cubicBezTo>
                      <a:cubicBezTo>
                        <a:pt x="11" y="482"/>
                        <a:pt x="0" y="419"/>
                        <a:pt x="5" y="382"/>
                      </a:cubicBezTo>
                      <a:cubicBezTo>
                        <a:pt x="10" y="345"/>
                        <a:pt x="48" y="310"/>
                        <a:pt x="62" y="292"/>
                      </a:cubicBezTo>
                      <a:cubicBezTo>
                        <a:pt x="76" y="274"/>
                        <a:pt x="92" y="290"/>
                        <a:pt x="92" y="27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1" name="Freeform 67"/>
                <p:cNvSpPr>
                  <a:spLocks/>
                </p:cNvSpPr>
                <p:nvPr/>
              </p:nvSpPr>
              <p:spPr bwMode="auto">
                <a:xfrm>
                  <a:off x="3666" y="3422"/>
                  <a:ext cx="155" cy="160"/>
                </a:xfrm>
                <a:custGeom>
                  <a:avLst/>
                  <a:gdLst/>
                  <a:ahLst/>
                  <a:cxnLst>
                    <a:cxn ang="0">
                      <a:pos x="31" y="320"/>
                    </a:cxn>
                    <a:cxn ang="0">
                      <a:pos x="55" y="290"/>
                    </a:cxn>
                    <a:cxn ang="0">
                      <a:pos x="94" y="272"/>
                    </a:cxn>
                    <a:cxn ang="0">
                      <a:pos x="175" y="284"/>
                    </a:cxn>
                    <a:cxn ang="0">
                      <a:pos x="235" y="302"/>
                    </a:cxn>
                    <a:cxn ang="0">
                      <a:pos x="256" y="290"/>
                    </a:cxn>
                    <a:cxn ang="0">
                      <a:pos x="244" y="272"/>
                    </a:cxn>
                    <a:cxn ang="0">
                      <a:pos x="169" y="263"/>
                    </a:cxn>
                    <a:cxn ang="0">
                      <a:pos x="94" y="224"/>
                    </a:cxn>
                    <a:cxn ang="0">
                      <a:pos x="67" y="167"/>
                    </a:cxn>
                    <a:cxn ang="0">
                      <a:pos x="67" y="95"/>
                    </a:cxn>
                    <a:cxn ang="0">
                      <a:pos x="103" y="47"/>
                    </a:cxn>
                    <a:cxn ang="0">
                      <a:pos x="193" y="23"/>
                    </a:cxn>
                    <a:cxn ang="0">
                      <a:pos x="253" y="44"/>
                    </a:cxn>
                    <a:cxn ang="0">
                      <a:pos x="280" y="77"/>
                    </a:cxn>
                    <a:cxn ang="0">
                      <a:pos x="289" y="158"/>
                    </a:cxn>
                    <a:cxn ang="0">
                      <a:pos x="301" y="218"/>
                    </a:cxn>
                    <a:cxn ang="0">
                      <a:pos x="319" y="239"/>
                    </a:cxn>
                    <a:cxn ang="0">
                      <a:pos x="334" y="218"/>
                    </a:cxn>
                    <a:cxn ang="0">
                      <a:pos x="325" y="161"/>
                    </a:cxn>
                    <a:cxn ang="0">
                      <a:pos x="316" y="98"/>
                    </a:cxn>
                    <a:cxn ang="0">
                      <a:pos x="358" y="38"/>
                    </a:cxn>
                    <a:cxn ang="0">
                      <a:pos x="421" y="5"/>
                    </a:cxn>
                    <a:cxn ang="0">
                      <a:pos x="487" y="5"/>
                    </a:cxn>
                    <a:cxn ang="0">
                      <a:pos x="565" y="35"/>
                    </a:cxn>
                    <a:cxn ang="0">
                      <a:pos x="574" y="110"/>
                    </a:cxn>
                    <a:cxn ang="0">
                      <a:pos x="541" y="206"/>
                    </a:cxn>
                    <a:cxn ang="0">
                      <a:pos x="487" y="248"/>
                    </a:cxn>
                    <a:cxn ang="0">
                      <a:pos x="421" y="266"/>
                    </a:cxn>
                    <a:cxn ang="0">
                      <a:pos x="418" y="293"/>
                    </a:cxn>
                    <a:cxn ang="0">
                      <a:pos x="451" y="293"/>
                    </a:cxn>
                    <a:cxn ang="0">
                      <a:pos x="523" y="263"/>
                    </a:cxn>
                    <a:cxn ang="0">
                      <a:pos x="598" y="293"/>
                    </a:cxn>
                    <a:cxn ang="0">
                      <a:pos x="646" y="377"/>
                    </a:cxn>
                    <a:cxn ang="0">
                      <a:pos x="634" y="470"/>
                    </a:cxn>
                    <a:cxn ang="0">
                      <a:pos x="586" y="524"/>
                    </a:cxn>
                    <a:cxn ang="0">
                      <a:pos x="499" y="527"/>
                    </a:cxn>
                    <a:cxn ang="0">
                      <a:pos x="463" y="512"/>
                    </a:cxn>
                    <a:cxn ang="0">
                      <a:pos x="430" y="443"/>
                    </a:cxn>
                    <a:cxn ang="0">
                      <a:pos x="412" y="401"/>
                    </a:cxn>
                    <a:cxn ang="0">
                      <a:pos x="382" y="386"/>
                    </a:cxn>
                    <a:cxn ang="0">
                      <a:pos x="385" y="422"/>
                    </a:cxn>
                    <a:cxn ang="0">
                      <a:pos x="415" y="467"/>
                    </a:cxn>
                    <a:cxn ang="0">
                      <a:pos x="427" y="563"/>
                    </a:cxn>
                    <a:cxn ang="0">
                      <a:pos x="385" y="647"/>
                    </a:cxn>
                    <a:cxn ang="0">
                      <a:pos x="304" y="662"/>
                    </a:cxn>
                    <a:cxn ang="0">
                      <a:pos x="241" y="623"/>
                    </a:cxn>
                    <a:cxn ang="0">
                      <a:pos x="208" y="572"/>
                    </a:cxn>
                    <a:cxn ang="0">
                      <a:pos x="211" y="518"/>
                    </a:cxn>
                    <a:cxn ang="0">
                      <a:pos x="250" y="470"/>
                    </a:cxn>
                    <a:cxn ang="0">
                      <a:pos x="271" y="428"/>
                    </a:cxn>
                    <a:cxn ang="0">
                      <a:pos x="274" y="395"/>
                    </a:cxn>
                    <a:cxn ang="0">
                      <a:pos x="247" y="410"/>
                    </a:cxn>
                    <a:cxn ang="0">
                      <a:pos x="220" y="446"/>
                    </a:cxn>
                    <a:cxn ang="0">
                      <a:pos x="163" y="509"/>
                    </a:cxn>
                    <a:cxn ang="0">
                      <a:pos x="91" y="521"/>
                    </a:cxn>
                    <a:cxn ang="0">
                      <a:pos x="22" y="470"/>
                    </a:cxn>
                    <a:cxn ang="0">
                      <a:pos x="1" y="383"/>
                    </a:cxn>
                    <a:cxn ang="0">
                      <a:pos x="31" y="320"/>
                    </a:cxn>
                  </a:cxnLst>
                  <a:rect l="0" t="0" r="r" b="b"/>
                  <a:pathLst>
                    <a:path w="652" h="666">
                      <a:moveTo>
                        <a:pt x="31" y="320"/>
                      </a:moveTo>
                      <a:cubicBezTo>
                        <a:pt x="40" y="305"/>
                        <a:pt x="44" y="298"/>
                        <a:pt x="55" y="290"/>
                      </a:cubicBezTo>
                      <a:cubicBezTo>
                        <a:pt x="66" y="282"/>
                        <a:pt x="74" y="273"/>
                        <a:pt x="94" y="272"/>
                      </a:cubicBezTo>
                      <a:cubicBezTo>
                        <a:pt x="114" y="271"/>
                        <a:pt x="152" y="279"/>
                        <a:pt x="175" y="284"/>
                      </a:cubicBezTo>
                      <a:cubicBezTo>
                        <a:pt x="198" y="289"/>
                        <a:pt x="222" y="301"/>
                        <a:pt x="235" y="302"/>
                      </a:cubicBezTo>
                      <a:cubicBezTo>
                        <a:pt x="248" y="303"/>
                        <a:pt x="255" y="295"/>
                        <a:pt x="256" y="290"/>
                      </a:cubicBezTo>
                      <a:cubicBezTo>
                        <a:pt x="257" y="285"/>
                        <a:pt x="258" y="276"/>
                        <a:pt x="244" y="272"/>
                      </a:cubicBezTo>
                      <a:cubicBezTo>
                        <a:pt x="230" y="268"/>
                        <a:pt x="194" y="271"/>
                        <a:pt x="169" y="263"/>
                      </a:cubicBezTo>
                      <a:cubicBezTo>
                        <a:pt x="144" y="255"/>
                        <a:pt x="111" y="240"/>
                        <a:pt x="94" y="224"/>
                      </a:cubicBezTo>
                      <a:cubicBezTo>
                        <a:pt x="77" y="208"/>
                        <a:pt x="72" y="188"/>
                        <a:pt x="67" y="167"/>
                      </a:cubicBezTo>
                      <a:cubicBezTo>
                        <a:pt x="62" y="146"/>
                        <a:pt x="61" y="115"/>
                        <a:pt x="67" y="95"/>
                      </a:cubicBezTo>
                      <a:cubicBezTo>
                        <a:pt x="73" y="75"/>
                        <a:pt x="82" y="59"/>
                        <a:pt x="103" y="47"/>
                      </a:cubicBezTo>
                      <a:cubicBezTo>
                        <a:pt x="124" y="35"/>
                        <a:pt x="168" y="24"/>
                        <a:pt x="193" y="23"/>
                      </a:cubicBezTo>
                      <a:cubicBezTo>
                        <a:pt x="218" y="22"/>
                        <a:pt x="239" y="35"/>
                        <a:pt x="253" y="44"/>
                      </a:cubicBezTo>
                      <a:cubicBezTo>
                        <a:pt x="267" y="53"/>
                        <a:pt x="274" y="58"/>
                        <a:pt x="280" y="77"/>
                      </a:cubicBezTo>
                      <a:cubicBezTo>
                        <a:pt x="286" y="96"/>
                        <a:pt x="286" y="135"/>
                        <a:pt x="289" y="158"/>
                      </a:cubicBezTo>
                      <a:cubicBezTo>
                        <a:pt x="292" y="181"/>
                        <a:pt x="296" y="205"/>
                        <a:pt x="301" y="218"/>
                      </a:cubicBezTo>
                      <a:cubicBezTo>
                        <a:pt x="306" y="231"/>
                        <a:pt x="314" y="239"/>
                        <a:pt x="319" y="239"/>
                      </a:cubicBezTo>
                      <a:cubicBezTo>
                        <a:pt x="324" y="239"/>
                        <a:pt x="333" y="231"/>
                        <a:pt x="334" y="218"/>
                      </a:cubicBezTo>
                      <a:cubicBezTo>
                        <a:pt x="335" y="205"/>
                        <a:pt x="328" y="181"/>
                        <a:pt x="325" y="161"/>
                      </a:cubicBezTo>
                      <a:cubicBezTo>
                        <a:pt x="322" y="141"/>
                        <a:pt x="311" y="118"/>
                        <a:pt x="316" y="98"/>
                      </a:cubicBezTo>
                      <a:cubicBezTo>
                        <a:pt x="321" y="78"/>
                        <a:pt x="340" y="54"/>
                        <a:pt x="358" y="38"/>
                      </a:cubicBezTo>
                      <a:cubicBezTo>
                        <a:pt x="376" y="22"/>
                        <a:pt x="400" y="10"/>
                        <a:pt x="421" y="5"/>
                      </a:cubicBezTo>
                      <a:cubicBezTo>
                        <a:pt x="442" y="0"/>
                        <a:pt x="463" y="0"/>
                        <a:pt x="487" y="5"/>
                      </a:cubicBezTo>
                      <a:cubicBezTo>
                        <a:pt x="511" y="10"/>
                        <a:pt x="550" y="18"/>
                        <a:pt x="565" y="35"/>
                      </a:cubicBezTo>
                      <a:cubicBezTo>
                        <a:pt x="580" y="52"/>
                        <a:pt x="578" y="82"/>
                        <a:pt x="574" y="110"/>
                      </a:cubicBezTo>
                      <a:cubicBezTo>
                        <a:pt x="570" y="138"/>
                        <a:pt x="555" y="183"/>
                        <a:pt x="541" y="206"/>
                      </a:cubicBezTo>
                      <a:cubicBezTo>
                        <a:pt x="527" y="229"/>
                        <a:pt x="507" y="238"/>
                        <a:pt x="487" y="248"/>
                      </a:cubicBezTo>
                      <a:cubicBezTo>
                        <a:pt x="467" y="258"/>
                        <a:pt x="432" y="258"/>
                        <a:pt x="421" y="266"/>
                      </a:cubicBezTo>
                      <a:cubicBezTo>
                        <a:pt x="410" y="274"/>
                        <a:pt x="413" y="289"/>
                        <a:pt x="418" y="293"/>
                      </a:cubicBezTo>
                      <a:cubicBezTo>
                        <a:pt x="423" y="297"/>
                        <a:pt x="434" y="298"/>
                        <a:pt x="451" y="293"/>
                      </a:cubicBezTo>
                      <a:cubicBezTo>
                        <a:pt x="468" y="288"/>
                        <a:pt x="499" y="263"/>
                        <a:pt x="523" y="263"/>
                      </a:cubicBezTo>
                      <a:cubicBezTo>
                        <a:pt x="547" y="263"/>
                        <a:pt x="578" y="274"/>
                        <a:pt x="598" y="293"/>
                      </a:cubicBezTo>
                      <a:cubicBezTo>
                        <a:pt x="618" y="312"/>
                        <a:pt x="640" y="348"/>
                        <a:pt x="646" y="377"/>
                      </a:cubicBezTo>
                      <a:cubicBezTo>
                        <a:pt x="652" y="406"/>
                        <a:pt x="644" y="446"/>
                        <a:pt x="634" y="470"/>
                      </a:cubicBezTo>
                      <a:cubicBezTo>
                        <a:pt x="624" y="494"/>
                        <a:pt x="608" y="515"/>
                        <a:pt x="586" y="524"/>
                      </a:cubicBezTo>
                      <a:cubicBezTo>
                        <a:pt x="564" y="533"/>
                        <a:pt x="519" y="529"/>
                        <a:pt x="499" y="527"/>
                      </a:cubicBezTo>
                      <a:cubicBezTo>
                        <a:pt x="479" y="525"/>
                        <a:pt x="474" y="526"/>
                        <a:pt x="463" y="512"/>
                      </a:cubicBezTo>
                      <a:cubicBezTo>
                        <a:pt x="452" y="498"/>
                        <a:pt x="438" y="461"/>
                        <a:pt x="430" y="443"/>
                      </a:cubicBezTo>
                      <a:cubicBezTo>
                        <a:pt x="422" y="425"/>
                        <a:pt x="420" y="410"/>
                        <a:pt x="412" y="401"/>
                      </a:cubicBezTo>
                      <a:cubicBezTo>
                        <a:pt x="404" y="392"/>
                        <a:pt x="386" y="383"/>
                        <a:pt x="382" y="386"/>
                      </a:cubicBezTo>
                      <a:cubicBezTo>
                        <a:pt x="378" y="389"/>
                        <a:pt x="380" y="409"/>
                        <a:pt x="385" y="422"/>
                      </a:cubicBezTo>
                      <a:cubicBezTo>
                        <a:pt x="390" y="435"/>
                        <a:pt x="408" y="444"/>
                        <a:pt x="415" y="467"/>
                      </a:cubicBezTo>
                      <a:cubicBezTo>
                        <a:pt x="422" y="490"/>
                        <a:pt x="432" y="533"/>
                        <a:pt x="427" y="563"/>
                      </a:cubicBezTo>
                      <a:cubicBezTo>
                        <a:pt x="422" y="593"/>
                        <a:pt x="405" y="631"/>
                        <a:pt x="385" y="647"/>
                      </a:cubicBezTo>
                      <a:cubicBezTo>
                        <a:pt x="365" y="663"/>
                        <a:pt x="328" y="666"/>
                        <a:pt x="304" y="662"/>
                      </a:cubicBezTo>
                      <a:cubicBezTo>
                        <a:pt x="280" y="658"/>
                        <a:pt x="257" y="638"/>
                        <a:pt x="241" y="623"/>
                      </a:cubicBezTo>
                      <a:cubicBezTo>
                        <a:pt x="225" y="608"/>
                        <a:pt x="213" y="589"/>
                        <a:pt x="208" y="572"/>
                      </a:cubicBezTo>
                      <a:cubicBezTo>
                        <a:pt x="203" y="555"/>
                        <a:pt x="204" y="535"/>
                        <a:pt x="211" y="518"/>
                      </a:cubicBezTo>
                      <a:cubicBezTo>
                        <a:pt x="218" y="501"/>
                        <a:pt x="240" y="485"/>
                        <a:pt x="250" y="470"/>
                      </a:cubicBezTo>
                      <a:cubicBezTo>
                        <a:pt x="260" y="455"/>
                        <a:pt x="267" y="440"/>
                        <a:pt x="271" y="428"/>
                      </a:cubicBezTo>
                      <a:cubicBezTo>
                        <a:pt x="275" y="416"/>
                        <a:pt x="278" y="398"/>
                        <a:pt x="274" y="395"/>
                      </a:cubicBezTo>
                      <a:cubicBezTo>
                        <a:pt x="270" y="392"/>
                        <a:pt x="256" y="402"/>
                        <a:pt x="247" y="410"/>
                      </a:cubicBezTo>
                      <a:cubicBezTo>
                        <a:pt x="238" y="418"/>
                        <a:pt x="234" y="430"/>
                        <a:pt x="220" y="446"/>
                      </a:cubicBezTo>
                      <a:cubicBezTo>
                        <a:pt x="206" y="462"/>
                        <a:pt x="185" y="496"/>
                        <a:pt x="163" y="509"/>
                      </a:cubicBezTo>
                      <a:cubicBezTo>
                        <a:pt x="141" y="522"/>
                        <a:pt x="114" y="527"/>
                        <a:pt x="91" y="521"/>
                      </a:cubicBezTo>
                      <a:cubicBezTo>
                        <a:pt x="68" y="515"/>
                        <a:pt x="37" y="493"/>
                        <a:pt x="22" y="470"/>
                      </a:cubicBezTo>
                      <a:cubicBezTo>
                        <a:pt x="7" y="447"/>
                        <a:pt x="0" y="408"/>
                        <a:pt x="1" y="383"/>
                      </a:cubicBezTo>
                      <a:cubicBezTo>
                        <a:pt x="2" y="358"/>
                        <a:pt x="22" y="335"/>
                        <a:pt x="31" y="320"/>
                      </a:cubicBezTo>
                      <a:close/>
                    </a:path>
                  </a:pathLst>
                </a:custGeom>
                <a:solidFill>
                  <a:srgbClr val="D5B78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2" name="Oval 68"/>
                <p:cNvSpPr>
                  <a:spLocks noChangeArrowheads="1"/>
                </p:cNvSpPr>
                <p:nvPr/>
              </p:nvSpPr>
              <p:spPr bwMode="auto">
                <a:xfrm>
                  <a:off x="3735" y="3490"/>
                  <a:ext cx="17" cy="17"/>
                </a:xfrm>
                <a:prstGeom prst="ellipse">
                  <a:avLst/>
                </a:prstGeom>
                <a:solidFill>
                  <a:srgbClr val="E7D6B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3" name="Freeform 69"/>
                <p:cNvSpPr>
                  <a:spLocks/>
                </p:cNvSpPr>
                <p:nvPr/>
              </p:nvSpPr>
              <p:spPr bwMode="auto">
                <a:xfrm>
                  <a:off x="3753" y="3443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6" y="145"/>
                    </a:cxn>
                    <a:cxn ang="0">
                      <a:pos x="24" y="70"/>
                    </a:cxn>
                    <a:cxn ang="0">
                      <a:pos x="72" y="7"/>
                    </a:cxn>
                    <a:cxn ang="0">
                      <a:pos x="114" y="31"/>
                    </a:cxn>
                    <a:cxn ang="0">
                      <a:pos x="63" y="112"/>
                    </a:cxn>
                    <a:cxn ang="0">
                      <a:pos x="6" y="145"/>
                    </a:cxn>
                  </a:cxnLst>
                  <a:rect l="0" t="0" r="r" b="b"/>
                  <a:pathLst>
                    <a:path w="115" h="152">
                      <a:moveTo>
                        <a:pt x="6" y="145"/>
                      </a:moveTo>
                      <a:cubicBezTo>
                        <a:pt x="0" y="138"/>
                        <a:pt x="13" y="93"/>
                        <a:pt x="24" y="70"/>
                      </a:cubicBezTo>
                      <a:cubicBezTo>
                        <a:pt x="35" y="47"/>
                        <a:pt x="57" y="14"/>
                        <a:pt x="72" y="7"/>
                      </a:cubicBezTo>
                      <a:cubicBezTo>
                        <a:pt x="87" y="0"/>
                        <a:pt x="115" y="14"/>
                        <a:pt x="114" y="31"/>
                      </a:cubicBezTo>
                      <a:cubicBezTo>
                        <a:pt x="113" y="48"/>
                        <a:pt x="78" y="92"/>
                        <a:pt x="63" y="112"/>
                      </a:cubicBezTo>
                      <a:cubicBezTo>
                        <a:pt x="48" y="132"/>
                        <a:pt x="12" y="152"/>
                        <a:pt x="6" y="145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4" name="Freeform 70"/>
                <p:cNvSpPr>
                  <a:spLocks/>
                </p:cNvSpPr>
                <p:nvPr/>
              </p:nvSpPr>
              <p:spPr bwMode="auto">
                <a:xfrm>
                  <a:off x="3763" y="3502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16" y="4"/>
                    </a:cxn>
                    <a:cxn ang="0">
                      <a:pos x="73" y="7"/>
                    </a:cxn>
                    <a:cxn ang="0">
                      <a:pos x="148" y="49"/>
                    </a:cxn>
                    <a:cxn ang="0">
                      <a:pos x="145" y="100"/>
                    </a:cxn>
                    <a:cxn ang="0">
                      <a:pos x="76" y="76"/>
                    </a:cxn>
                    <a:cxn ang="0">
                      <a:pos x="10" y="22"/>
                    </a:cxn>
                  </a:cxnLst>
                  <a:rect l="0" t="0" r="r" b="b"/>
                  <a:pathLst>
                    <a:path w="160" h="104">
                      <a:moveTo>
                        <a:pt x="10" y="22"/>
                      </a:moveTo>
                      <a:cubicBezTo>
                        <a:pt x="0" y="10"/>
                        <a:pt x="6" y="6"/>
                        <a:pt x="16" y="4"/>
                      </a:cubicBezTo>
                      <a:cubicBezTo>
                        <a:pt x="26" y="2"/>
                        <a:pt x="51" y="0"/>
                        <a:pt x="73" y="7"/>
                      </a:cubicBezTo>
                      <a:cubicBezTo>
                        <a:pt x="95" y="14"/>
                        <a:pt x="136" y="34"/>
                        <a:pt x="148" y="49"/>
                      </a:cubicBezTo>
                      <a:cubicBezTo>
                        <a:pt x="160" y="64"/>
                        <a:pt x="157" y="96"/>
                        <a:pt x="145" y="100"/>
                      </a:cubicBezTo>
                      <a:cubicBezTo>
                        <a:pt x="133" y="104"/>
                        <a:pt x="97" y="88"/>
                        <a:pt x="76" y="76"/>
                      </a:cubicBezTo>
                      <a:cubicBezTo>
                        <a:pt x="55" y="64"/>
                        <a:pt x="20" y="34"/>
                        <a:pt x="10" y="2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5" name="Freeform 71"/>
                <p:cNvSpPr>
                  <a:spLocks/>
                </p:cNvSpPr>
                <p:nvPr/>
              </p:nvSpPr>
              <p:spPr bwMode="auto">
                <a:xfrm>
                  <a:off x="3738" y="3522"/>
                  <a:ext cx="9" cy="39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1" y="3"/>
                    </a:cxn>
                    <a:cxn ang="0">
                      <a:pos x="33" y="33"/>
                    </a:cxn>
                    <a:cxn ang="0">
                      <a:pos x="33" y="114"/>
                    </a:cxn>
                    <a:cxn ang="0">
                      <a:pos x="21" y="159"/>
                    </a:cxn>
                    <a:cxn ang="0">
                      <a:pos x="3" y="141"/>
                    </a:cxn>
                    <a:cxn ang="0">
                      <a:pos x="3" y="63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35" h="163">
                      <a:moveTo>
                        <a:pt x="9" y="18"/>
                      </a:moveTo>
                      <a:cubicBezTo>
                        <a:pt x="12" y="8"/>
                        <a:pt x="17" y="0"/>
                        <a:pt x="21" y="3"/>
                      </a:cubicBezTo>
                      <a:cubicBezTo>
                        <a:pt x="25" y="6"/>
                        <a:pt x="31" y="15"/>
                        <a:pt x="33" y="33"/>
                      </a:cubicBezTo>
                      <a:cubicBezTo>
                        <a:pt x="35" y="51"/>
                        <a:pt x="35" y="93"/>
                        <a:pt x="33" y="114"/>
                      </a:cubicBezTo>
                      <a:cubicBezTo>
                        <a:pt x="31" y="135"/>
                        <a:pt x="26" y="155"/>
                        <a:pt x="21" y="159"/>
                      </a:cubicBezTo>
                      <a:cubicBezTo>
                        <a:pt x="16" y="163"/>
                        <a:pt x="6" y="157"/>
                        <a:pt x="3" y="141"/>
                      </a:cubicBezTo>
                      <a:cubicBezTo>
                        <a:pt x="0" y="125"/>
                        <a:pt x="2" y="82"/>
                        <a:pt x="3" y="63"/>
                      </a:cubicBezTo>
                      <a:cubicBezTo>
                        <a:pt x="4" y="44"/>
                        <a:pt x="6" y="28"/>
                        <a:pt x="9" y="18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6" name="Freeform 72"/>
                <p:cNvSpPr>
                  <a:spLocks/>
                </p:cNvSpPr>
                <p:nvPr/>
              </p:nvSpPr>
              <p:spPr bwMode="auto">
                <a:xfrm>
                  <a:off x="3686" y="3501"/>
                  <a:ext cx="37" cy="18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52" y="14"/>
                    </a:cxn>
                    <a:cxn ang="0">
                      <a:pos x="110" y="50"/>
                    </a:cxn>
                    <a:cxn ang="0">
                      <a:pos x="17" y="74"/>
                    </a:cxn>
                    <a:cxn ang="0">
                      <a:pos x="5" y="41"/>
                    </a:cxn>
                    <a:cxn ang="0">
                      <a:pos x="44" y="23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56" h="75">
                      <a:moveTo>
                        <a:pt x="137" y="2"/>
                      </a:moveTo>
                      <a:cubicBezTo>
                        <a:pt x="155" y="0"/>
                        <a:pt x="156" y="6"/>
                        <a:pt x="152" y="14"/>
                      </a:cubicBezTo>
                      <a:cubicBezTo>
                        <a:pt x="148" y="22"/>
                        <a:pt x="132" y="40"/>
                        <a:pt x="110" y="50"/>
                      </a:cubicBezTo>
                      <a:cubicBezTo>
                        <a:pt x="88" y="60"/>
                        <a:pt x="34" y="75"/>
                        <a:pt x="17" y="74"/>
                      </a:cubicBezTo>
                      <a:cubicBezTo>
                        <a:pt x="0" y="73"/>
                        <a:pt x="1" y="49"/>
                        <a:pt x="5" y="41"/>
                      </a:cubicBezTo>
                      <a:cubicBezTo>
                        <a:pt x="9" y="33"/>
                        <a:pt x="22" y="28"/>
                        <a:pt x="44" y="23"/>
                      </a:cubicBezTo>
                      <a:cubicBezTo>
                        <a:pt x="66" y="18"/>
                        <a:pt x="119" y="4"/>
                        <a:pt x="137" y="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7" name="Freeform 73"/>
                <p:cNvSpPr>
                  <a:spLocks/>
                </p:cNvSpPr>
                <p:nvPr/>
              </p:nvSpPr>
              <p:spPr bwMode="auto">
                <a:xfrm>
                  <a:off x="3703" y="3456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9" y="102"/>
                    </a:cxn>
                    <a:cxn ang="0">
                      <a:pos x="81" y="108"/>
                    </a:cxn>
                    <a:cxn ang="0">
                      <a:pos x="18" y="63"/>
                    </a:cxn>
                    <a:cxn ang="0">
                      <a:pos x="3" y="12"/>
                    </a:cxn>
                    <a:cxn ang="0">
                      <a:pos x="36" y="3"/>
                    </a:cxn>
                    <a:cxn ang="0">
                      <a:pos x="72" y="3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101" h="114">
                      <a:moveTo>
                        <a:pt x="96" y="84"/>
                      </a:moveTo>
                      <a:cubicBezTo>
                        <a:pt x="100" y="96"/>
                        <a:pt x="101" y="98"/>
                        <a:pt x="99" y="102"/>
                      </a:cubicBezTo>
                      <a:cubicBezTo>
                        <a:pt x="97" y="106"/>
                        <a:pt x="94" y="114"/>
                        <a:pt x="81" y="108"/>
                      </a:cubicBezTo>
                      <a:cubicBezTo>
                        <a:pt x="68" y="102"/>
                        <a:pt x="31" y="79"/>
                        <a:pt x="18" y="63"/>
                      </a:cubicBezTo>
                      <a:cubicBezTo>
                        <a:pt x="5" y="47"/>
                        <a:pt x="0" y="22"/>
                        <a:pt x="3" y="12"/>
                      </a:cubicBezTo>
                      <a:cubicBezTo>
                        <a:pt x="6" y="2"/>
                        <a:pt x="25" y="0"/>
                        <a:pt x="36" y="3"/>
                      </a:cubicBezTo>
                      <a:cubicBezTo>
                        <a:pt x="47" y="6"/>
                        <a:pt x="62" y="17"/>
                        <a:pt x="72" y="30"/>
                      </a:cubicBezTo>
                      <a:cubicBezTo>
                        <a:pt x="82" y="43"/>
                        <a:pt x="92" y="72"/>
                        <a:pt x="96" y="8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pic>
            <p:nvPicPr>
              <p:cNvPr id="784458" name="Picture 7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69" y="150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59" name="Picture 7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02" y="1455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0" name="Picture 7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38" y="1595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1" name="Picture 77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30" y="1639"/>
                <a:ext cx="13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2" name="Picture 7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98" y="1694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3" name="Picture 7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44" y="173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4" name="Picture 8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69" y="1822"/>
                <a:ext cx="14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5" name="Picture 8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56" y="1890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6" name="Picture 8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48" y="195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7" name="Picture 8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04" y="2051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8" name="Picture 8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16" y="203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9" name="Picture 8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38" y="216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0" name="Picture 8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35" y="222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1" name="Picture 87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07" y="229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2" name="Picture 8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17" y="2138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3" name="Picture 8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08" y="225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4" name="Picture 9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177" y="239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5" name="Picture 9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14" y="251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6" name="Picture 9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79" y="243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7" name="Picture 9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397" y="252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84478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20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84479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574800"/>
            <a:ext cx="7772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8448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4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fld id="{FF1C0922-44CA-4761-88B8-F85C156B8BA1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84483" name="Picture 99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84484" name="Text Box 100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2579" name="Rectangle 3"/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2580" name="Rectangle 4"/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2581" name="Group 5"/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792582" name="Oval 6"/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2583" name="Group 7"/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792584" name="Line 8"/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5" name="Oval 9"/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6" name="Oval 10"/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7" name="Arc 11"/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G0" fmla="+- 21600 0 0"/>
                    <a:gd name="G1" fmla="+- 11271 0 0"/>
                    <a:gd name="G2" fmla="+- 21600 0 0"/>
                    <a:gd name="T0" fmla="*/ 40869 w 43200"/>
                    <a:gd name="T1" fmla="*/ 1510 h 32871"/>
                    <a:gd name="T2" fmla="*/ 3174 w 43200"/>
                    <a:gd name="T3" fmla="*/ 0 h 32871"/>
                    <a:gd name="T4" fmla="*/ 21600 w 43200"/>
                    <a:gd name="T5" fmla="*/ 11271 h 32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8" name="Arc 12"/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G0" fmla="+- 21600 0 0"/>
                    <a:gd name="G1" fmla="+- 3057 0 0"/>
                    <a:gd name="G2" fmla="+- 21600 0 0"/>
                    <a:gd name="T0" fmla="*/ 42983 w 43200"/>
                    <a:gd name="T1" fmla="*/ 0 h 24657"/>
                    <a:gd name="T2" fmla="*/ 154 w 43200"/>
                    <a:gd name="T3" fmla="*/ 479 h 24657"/>
                    <a:gd name="T4" fmla="*/ 21600 w 43200"/>
                    <a:gd name="T5" fmla="*/ 3057 h 24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9" name="Arc 13"/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G0" fmla="+- 21476 0 0"/>
                    <a:gd name="G1" fmla="+- 0 0 0"/>
                    <a:gd name="G2" fmla="+- 21600 0 0"/>
                    <a:gd name="T0" fmla="*/ 43031 w 43031"/>
                    <a:gd name="T1" fmla="*/ 1391 h 21600"/>
                    <a:gd name="T2" fmla="*/ 0 w 43031"/>
                    <a:gd name="T3" fmla="*/ 2307 h 21600"/>
                    <a:gd name="T4" fmla="*/ 21476 w 43031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0" name="Arc 14"/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G0" fmla="+- 21220 0 0"/>
                    <a:gd name="G1" fmla="+- 0 0 0"/>
                    <a:gd name="G2" fmla="+- 21600 0 0"/>
                    <a:gd name="T0" fmla="*/ 42699 w 42699"/>
                    <a:gd name="T1" fmla="*/ 2286 h 21600"/>
                    <a:gd name="T2" fmla="*/ 0 w 42699"/>
                    <a:gd name="T3" fmla="*/ 4033 h 21600"/>
                    <a:gd name="T4" fmla="*/ 21220 w 4269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1" name="Arc 15"/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G0" fmla="+- 19827 0 0"/>
                    <a:gd name="G1" fmla="+- 0 0 0"/>
                    <a:gd name="G2" fmla="+- 21600 0 0"/>
                    <a:gd name="T0" fmla="*/ 39783 w 39783"/>
                    <a:gd name="T1" fmla="*/ 8265 h 21600"/>
                    <a:gd name="T2" fmla="*/ 0 w 39783"/>
                    <a:gd name="T3" fmla="*/ 8569 h 21600"/>
                    <a:gd name="T4" fmla="*/ 19827 w 3978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2" name="Arc 16"/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G0" fmla="+- 15481 0 0"/>
                    <a:gd name="G1" fmla="+- 0 0 0"/>
                    <a:gd name="G2" fmla="+- 21600 0 0"/>
                    <a:gd name="T0" fmla="*/ 31345 w 31345"/>
                    <a:gd name="T1" fmla="*/ 14659 h 21600"/>
                    <a:gd name="T2" fmla="*/ 0 w 31345"/>
                    <a:gd name="T3" fmla="*/ 15063 h 21600"/>
                    <a:gd name="T4" fmla="*/ 15481 w 3134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3" name="Arc 17"/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G0" fmla="+- 8051 0 0"/>
                    <a:gd name="G1" fmla="+- 0 0 0"/>
                    <a:gd name="G2" fmla="+- 21600 0 0"/>
                    <a:gd name="T0" fmla="*/ 17455 w 17455"/>
                    <a:gd name="T1" fmla="*/ 19446 h 21600"/>
                    <a:gd name="T2" fmla="*/ 0 w 17455"/>
                    <a:gd name="T3" fmla="*/ 20044 h 21600"/>
                    <a:gd name="T4" fmla="*/ 8051 w 1745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594" name="Group 18"/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595" name="Freeform 19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6" name="Freeform 20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7" name="Freeform 21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8" name="Freeform 22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9" name="Freeform 23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0" name="Freeform 24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1" name="Freeform 25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2" name="Freeform 26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3" name="Freeform 27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4" name="Freeform 28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5" name="Freeform 29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92606" name="Line 30"/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607" name="Group 31"/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608" name="Freeform 32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9" name="Freeform 33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0" name="Freeform 34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1" name="Freeform 35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2" name="Freeform 36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3" name="Freeform 37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4" name="Freeform 38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5" name="Freeform 39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6" name="Freeform 40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7" name="Freeform 41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8" name="Freeform 42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792619" name="Group 43"/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792620" name="Freeform 44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1" name="Freeform 45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2" name="Freeform 46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3" name="Freeform 47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4" name="Freeform 48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5" name="Freeform 49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6" name="Freeform 50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7" name="Freeform 51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8" name="Freeform 52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9" name="Freeform 53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0" name="Freeform 54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1" name="Freeform 55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2" name="Freeform 56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3" name="Freeform 57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4" name="Freeform 58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5" name="Freeform 59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6" name="Freeform 60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7" name="Freeform 61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8" name="Freeform 62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9" name="Freeform 63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0" name="Freeform 64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1" name="Freeform 65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2" name="Freeform 66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3" name="Freeform 67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4" name="Freeform 68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5" name="Freeform 69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6" name="Freeform 70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7" name="Freeform 71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8" name="Freeform 72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9" name="Freeform 73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0" name="Freeform 74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1" name="Freeform 75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2" name="Freeform 76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3" name="Freeform 77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4" name="Freeform 78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5" name="Freeform 79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6" name="Freeform 80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7" name="Freeform 81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8" name="Freeform 82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9" name="Freeform 83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0" name="Freeform 84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1" name="Freeform 85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2" name="Freeform 86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3" name="Freeform 87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4" name="Freeform 88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5" name="Freeform 89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6" name="Freeform 90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7" name="Freeform 91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8" name="Freeform 92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9" name="Freeform 93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0" name="Freeform 94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1" name="Freeform 95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2" name="Freeform 96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3" name="Freeform 97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4" name="Freeform 98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5" name="Freeform 99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6" name="Freeform 100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7" name="Freeform 101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8" name="Freeform 102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9" name="Freeform 103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0" name="Freeform 104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1" name="Freeform 105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2" name="Freeform 106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3" name="Freeform 107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4" name="Freeform 108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5" name="Freeform 109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6" name="Freeform 110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7" name="Freeform 111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8" name="Freeform 112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9" name="Freeform 113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0" name="Freeform 114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1" name="Freeform 115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2" name="Freeform 116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3" name="Freeform 117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4" name="Freeform 118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5" name="Freeform 119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6" name="Freeform 120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7" name="Freeform 121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8" name="Freeform 122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9" name="Freeform 123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0" name="Freeform 124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2701" name="Group 125"/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792702" name="Freeform 126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3" name="Freeform 127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4" name="Freeform 128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5" name="Freeform 129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6" name="Freeform 130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7" name="Freeform 131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8" name="Freeform 132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9" name="Freeform 133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0" name="Freeform 134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1" name="Freeform 135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2" name="Freeform 136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3" name="Freeform 137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4" name="Freeform 138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5" name="Freeform 139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6" name="Freeform 140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7" name="Freeform 141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8" name="Freeform 142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9" name="Freeform 143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0" name="Freeform 144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1" name="Freeform 145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2" name="Freeform 146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3" name="Freeform 147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4" name="Freeform 148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5" name="Freeform 149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6" name="Freeform 150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7" name="Freeform 151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8" name="Freeform 152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9" name="Freeform 153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0" name="Freeform 154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1" name="Freeform 155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2" name="Freeform 156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3" name="Freeform 157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4" name="Freeform 158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5" name="Freeform 159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6" name="Freeform 160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7" name="Freeform 161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8" name="Freeform 162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9" name="Freeform 163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0" name="Freeform 164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1" name="Freeform 165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2" name="Freeform 166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3" name="Freeform 167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4" name="Freeform 168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5" name="Freeform 169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6" name="Freeform 170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7" name="Freeform 171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8" name="Freeform 172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9" name="Freeform 173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0" name="Freeform 174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1" name="Freeform 175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2" name="Freeform 176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3" name="Freeform 177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4" name="Freeform 178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5" name="Freeform 179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6" name="Freeform 180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7" name="Freeform 181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8" name="Freeform 182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9" name="Freeform 183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0" name="Freeform 184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1" name="Freeform 185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2" name="Freeform 186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3" name="Freeform 187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4" name="Freeform 188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5" name="Freeform 189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6" name="Freeform 190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7" name="Freeform 191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8" name="Freeform 192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9" name="Freeform 193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0" name="Freeform 194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1" name="Freeform 195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2" name="Freeform 196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3" name="Freeform 197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4" name="Freeform 198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5" name="Freeform 199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6" name="Freeform 200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7" name="Freeform 201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8" name="Freeform 202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9" name="Freeform 203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0" name="Freeform 204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1" name="Freeform 205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2" name="Freeform 206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2783" name="Rectangle 20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92784" name="Rectangle 2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2785" name="Rectangle 20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6" name="Rectangle 2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7" name="Rectangle 2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BF66B1F6-2E13-457D-AA6E-F8EB86116A06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92788" name="Picture 212" descr="ku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92789" name="Text Box 21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96D2AAB-FDFA-481E-B1AF-E01ADA65BA83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01799" name="Picture 7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1800" name="Text Box 8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2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98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0998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>
                <a:latin typeface="Arial" charset="0"/>
              </a:endParaRPr>
            </a:p>
          </p:txBody>
        </p:sp>
        <p:pic>
          <p:nvPicPr>
            <p:cNvPr id="809988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809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99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D3591CE-5079-4B0E-8750-6DF29D19BFD5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09994" name="Picture 10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9995" name="Text Box 11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23" r:id="rId12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0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5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5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5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5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5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5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5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5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5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5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5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5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51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51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51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fld id="{5387DCA3-C889-4B19-80A4-F53948BB23F0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15166" name="Picture 62" descr="ku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15167" name="Text Box 6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565400"/>
            <a:ext cx="7772400" cy="396875"/>
          </a:xfrm>
        </p:spPr>
        <p:txBody>
          <a:bodyPr/>
          <a:lstStyle/>
          <a:p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プレゼンテーション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技能が必要な理由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altLang="ja-JP" sz="240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962400"/>
            <a:ext cx="6019800" cy="1752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ja-JP" altLang="en-US" sz="2000"/>
              <a:t>神奈川大学経済学部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/>
              <a:t>経済情報処理</a:t>
            </a:r>
            <a:r>
              <a:rPr lang="en-US" altLang="ja-JP" sz="2000"/>
              <a:t>I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/>
              <a:t>平成</a:t>
            </a:r>
            <a:r>
              <a:rPr lang="en-US" altLang="ja-JP" sz="2000"/>
              <a:t>20</a:t>
            </a:r>
            <a:r>
              <a:rPr lang="ja-JP" altLang="en-US" sz="2000"/>
              <a:t>年度</a:t>
            </a:r>
          </a:p>
          <a:p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「社会」の情報化はどうなっているか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1268413"/>
            <a:ext cx="3141663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/>
              <a:t>PC</a:t>
            </a:r>
            <a:r>
              <a:rPr lang="ja-JP" altLang="en-US" sz="1800"/>
              <a:t>はごく普通の会社、役所、あらゆる組織においてほぼ「</a:t>
            </a:r>
            <a:r>
              <a:rPr lang="ja-JP" altLang="en-US" sz="1800">
                <a:solidFill>
                  <a:schemeClr val="tx2"/>
                </a:solidFill>
              </a:rPr>
              <a:t>事務用品</a:t>
            </a:r>
            <a:r>
              <a:rPr lang="ja-JP" altLang="en-US" sz="1800"/>
              <a:t>」として定着している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コンピュータに関する知識・技能は社会人としての「</a:t>
            </a:r>
            <a:r>
              <a:rPr lang="ja-JP" altLang="en-US" sz="1800">
                <a:solidFill>
                  <a:schemeClr val="tx2"/>
                </a:solidFill>
              </a:rPr>
              <a:t>常識</a:t>
            </a:r>
            <a:r>
              <a:rPr lang="ja-JP" altLang="en-US" sz="1800"/>
              <a:t>」となっている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新入社員は、既にコンピュータ・スキル（ソフトを使う能力と、ネットワークの基礎的な知識）を</a:t>
            </a:r>
            <a:r>
              <a:rPr lang="ja-JP" altLang="en-US" sz="1800">
                <a:solidFill>
                  <a:schemeClr val="hlink"/>
                </a:solidFill>
              </a:rPr>
              <a:t>当然身に付けているもの</a:t>
            </a:r>
            <a:r>
              <a:rPr lang="ja-JP" altLang="en-US" sz="1800"/>
              <a:t>として扱われる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現代の職場では、「読み・書き・ソロバン」を「</a:t>
            </a:r>
            <a:r>
              <a:rPr lang="en-US" altLang="ja-JP" sz="1800">
                <a:solidFill>
                  <a:schemeClr val="hlink"/>
                </a:solidFill>
              </a:rPr>
              <a:t>Word, PowerPoint</a:t>
            </a:r>
            <a:r>
              <a:rPr lang="ja-JP" altLang="en-US" sz="1800">
                <a:solidFill>
                  <a:schemeClr val="hlink"/>
                </a:solidFill>
              </a:rPr>
              <a:t>，</a:t>
            </a:r>
            <a:r>
              <a:rPr lang="en-US" altLang="ja-JP" sz="1800">
                <a:solidFill>
                  <a:schemeClr val="hlink"/>
                </a:solidFill>
              </a:rPr>
              <a:t>Excel</a:t>
            </a:r>
            <a:r>
              <a:rPr lang="ja-JP" altLang="en-US" sz="1800"/>
              <a:t>」で置き換えることもできる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68538" y="3789363"/>
          <a:ext cx="3167062" cy="2552700"/>
        </p:xfrm>
        <a:graphic>
          <a:graphicData uri="http://schemas.openxmlformats.org/presentationml/2006/ole">
            <p:oleObj spid="_x0000_s771076" name="ビットマップ イメージ" r:id="rId3" imgW="4123810" imgH="3323810" progId="Paint.Picture">
              <p:embed/>
            </p:oleObj>
          </a:graphicData>
        </a:graphic>
      </p:graphicFrame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96975"/>
            <a:ext cx="31670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社会で能力を発揮するためには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525" y="2060575"/>
            <a:ext cx="2520950" cy="4486275"/>
          </a:xfrm>
        </p:spPr>
        <p:txBody>
          <a:bodyPr/>
          <a:lstStyle/>
          <a:p>
            <a:r>
              <a:rPr lang="ja-JP" altLang="en-US" sz="2000">
                <a:solidFill>
                  <a:schemeClr val="folHlink"/>
                </a:solidFill>
              </a:rPr>
              <a:t>せっかく知識・技能があっても、相手がそのことを知らなければ「無い」の同じこと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ビジネスにおいては「沈黙は金、ではない」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自らの能力を相手に伝えることから全てがはじまる</a:t>
            </a:r>
          </a:p>
          <a:p>
            <a:endParaRPr lang="en-US" altLang="ja-JP" sz="2000">
              <a:solidFill>
                <a:schemeClr val="folHlink"/>
              </a:solidFill>
            </a:endParaRPr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9750" y="1412875"/>
          <a:ext cx="5321300" cy="4897438"/>
        </p:xfrm>
        <a:graphic>
          <a:graphicData uri="http://schemas.openxmlformats.org/presentationml/2006/ole">
            <p:oleObj spid="_x0000_s756740" name="グラフ" r:id="rId3" imgW="9001125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/>
      <p:bldOleChart spid="756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01638"/>
            <a:ext cx="7772400" cy="944562"/>
          </a:xfrm>
        </p:spPr>
        <p:txBody>
          <a:bodyPr/>
          <a:lstStyle/>
          <a:p>
            <a:r>
              <a:rPr lang="ja-JP" altLang="en-US" sz="3600"/>
              <a:t>態度と能力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000">
                <a:solidFill>
                  <a:srgbClr val="0066FF"/>
                </a:solidFill>
              </a:rPr>
              <a:t>チャレンジ精神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主体性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協調性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コミュニケーション能力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誠実性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責任感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ポテンシャル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職業観</a:t>
            </a:r>
          </a:p>
          <a:p>
            <a:endParaRPr lang="en-US" altLang="ja-JP" sz="2000"/>
          </a:p>
        </p:txBody>
      </p:sp>
      <p:pic>
        <p:nvPicPr>
          <p:cNvPr id="758790" name="Picture 6" descr="MPj028511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652963"/>
            <a:ext cx="2808288" cy="1820862"/>
          </a:xfrm>
          <a:prstGeom prst="rect">
            <a:avLst/>
          </a:prstGeom>
          <a:noFill/>
        </p:spPr>
      </p:pic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4067175" y="6092825"/>
            <a:ext cx="248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>
                <a:solidFill>
                  <a:srgbClr val="0066FF"/>
                </a:solidFill>
                <a:latin typeface="Arial" charset="0"/>
              </a:rPr>
              <a:t>心の在り方、態度、精神</a:t>
            </a:r>
          </a:p>
        </p:txBody>
      </p:sp>
      <p:pic>
        <p:nvPicPr>
          <p:cNvPr id="758789" name="Picture 5" descr="MCj02330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9363"/>
            <a:ext cx="2257425" cy="2305050"/>
          </a:xfrm>
          <a:prstGeom prst="rect">
            <a:avLst/>
          </a:prstGeom>
          <a:noFill/>
        </p:spPr>
      </p:pic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5940425" y="4941888"/>
            <a:ext cx="250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具体的な技能、訓練</a:t>
            </a:r>
          </a:p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によって獲得するもの</a:t>
            </a:r>
          </a:p>
        </p:txBody>
      </p:sp>
      <p:sp>
        <p:nvSpPr>
          <p:cNvPr id="758794" name="Text Box 10"/>
          <p:cNvSpPr txBox="1">
            <a:spLocks noChangeArrowheads="1"/>
          </p:cNvSpPr>
          <p:nvPr/>
        </p:nvSpPr>
        <p:spPr bwMode="auto">
          <a:xfrm>
            <a:off x="2195513" y="33575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tx2"/>
                </a:solidFill>
              </a:rPr>
              <a:t>なぜコミュニケーション能力か？</a:t>
            </a:r>
          </a:p>
        </p:txBody>
      </p:sp>
      <p:pic>
        <p:nvPicPr>
          <p:cNvPr id="758795" name="Picture 11" descr="MCj029717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1871662" cy="1741487"/>
          </a:xfrm>
          <a:prstGeom prst="rect">
            <a:avLst/>
          </a:prstGeom>
          <a:noFill/>
        </p:spPr>
      </p:pic>
      <p:pic>
        <p:nvPicPr>
          <p:cNvPr id="758796" name="Picture 12" descr="MPj028988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88913"/>
            <a:ext cx="1755775" cy="1773237"/>
          </a:xfrm>
          <a:prstGeom prst="rect">
            <a:avLst/>
          </a:prstGeom>
          <a:noFill/>
        </p:spPr>
      </p:pic>
      <p:sp>
        <p:nvSpPr>
          <p:cNvPr id="758797" name="AutoShape 13"/>
          <p:cNvSpPr>
            <a:spLocks noChangeArrowheads="1"/>
          </p:cNvSpPr>
          <p:nvPr/>
        </p:nvSpPr>
        <p:spPr bwMode="auto">
          <a:xfrm>
            <a:off x="5580063" y="1052513"/>
            <a:ext cx="361950" cy="5762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8" name="Oval 14"/>
          <p:cNvSpPr>
            <a:spLocks noChangeArrowheads="1"/>
          </p:cNvSpPr>
          <p:nvPr/>
        </p:nvSpPr>
        <p:spPr bwMode="auto">
          <a:xfrm>
            <a:off x="250825" y="620713"/>
            <a:ext cx="936625" cy="57626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9" name="Line 15"/>
          <p:cNvSpPr>
            <a:spLocks noChangeShapeType="1"/>
          </p:cNvSpPr>
          <p:nvPr/>
        </p:nvSpPr>
        <p:spPr bwMode="auto">
          <a:xfrm>
            <a:off x="900113" y="1196975"/>
            <a:ext cx="4032250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0" name="Oval 16"/>
          <p:cNvSpPr>
            <a:spLocks noChangeArrowheads="1"/>
          </p:cNvSpPr>
          <p:nvPr/>
        </p:nvSpPr>
        <p:spPr bwMode="auto">
          <a:xfrm>
            <a:off x="1476375" y="620713"/>
            <a:ext cx="1008063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1" name="Line 17"/>
          <p:cNvSpPr>
            <a:spLocks noChangeShapeType="1"/>
          </p:cNvSpPr>
          <p:nvPr/>
        </p:nvSpPr>
        <p:spPr bwMode="auto">
          <a:xfrm>
            <a:off x="2484438" y="981075"/>
            <a:ext cx="3527425" cy="2952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2" name="Oval 18"/>
          <p:cNvSpPr>
            <a:spLocks noChangeArrowheads="1"/>
          </p:cNvSpPr>
          <p:nvPr/>
        </p:nvSpPr>
        <p:spPr bwMode="auto">
          <a:xfrm>
            <a:off x="468313" y="2636838"/>
            <a:ext cx="2808287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3" name="Line 19"/>
          <p:cNvSpPr>
            <a:spLocks noChangeShapeType="1"/>
          </p:cNvSpPr>
          <p:nvPr/>
        </p:nvSpPr>
        <p:spPr bwMode="auto">
          <a:xfrm>
            <a:off x="2627313" y="30686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793" name="Text Box 9"/>
          <p:cNvSpPr txBox="1">
            <a:spLocks noChangeArrowheads="1"/>
          </p:cNvSpPr>
          <p:nvPr/>
        </p:nvSpPr>
        <p:spPr bwMode="auto">
          <a:xfrm>
            <a:off x="4643438" y="2205038"/>
            <a:ext cx="3240087" cy="12033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ja-JP" altLang="en-US"/>
              <a:t>組織とは、協働するための存在だからである</a:t>
            </a:r>
          </a:p>
          <a:p>
            <a:pPr>
              <a:buFontTx/>
              <a:buChar char="•"/>
            </a:pPr>
            <a:r>
              <a:rPr lang="ja-JP" altLang="en-US"/>
              <a:t>わかり易く言えば、「</a:t>
            </a:r>
            <a:r>
              <a:rPr lang="en-US" altLang="ja-JP"/>
              <a:t>1</a:t>
            </a:r>
            <a:r>
              <a:rPr lang="ja-JP" altLang="en-US"/>
              <a:t>人では仕事ができない」からである</a:t>
            </a:r>
          </a:p>
        </p:txBody>
      </p:sp>
      <p:sp>
        <p:nvSpPr>
          <p:cNvPr id="758804" name="Line 20"/>
          <p:cNvSpPr>
            <a:spLocks noChangeShapeType="1"/>
          </p:cNvSpPr>
          <p:nvPr/>
        </p:nvSpPr>
        <p:spPr bwMode="auto">
          <a:xfrm flipV="1">
            <a:off x="3851275" y="2924175"/>
            <a:ext cx="649288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5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5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75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5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  <p:bldP spid="758792" grpId="0"/>
      <p:bldP spid="758794" grpId="0"/>
      <p:bldP spid="758797" grpId="0" animBg="1"/>
      <p:bldP spid="758798" grpId="0" animBg="1"/>
      <p:bldP spid="758799" grpId="0" animBg="1"/>
      <p:bldP spid="758800" grpId="0" animBg="1"/>
      <p:bldP spid="758801" grpId="0" animBg="1"/>
      <p:bldP spid="758802" grpId="0" animBg="1"/>
      <p:bldP spid="758803" grpId="0" animBg="1"/>
      <p:bldP spid="758793" grpId="0" animBg="1"/>
      <p:bldP spid="7588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コミュニケーション能力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125538"/>
            <a:ext cx="2376487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「伝える」能力である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経済情報処理では、その一部であるプレゼンテーション能力の基礎作りを目指す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コンピュータを駆使したプレゼンテーションという考え方を身につけよう</a:t>
            </a:r>
          </a:p>
          <a:p>
            <a:pPr>
              <a:lnSpc>
                <a:spcPct val="80000"/>
              </a:lnSpc>
            </a:pPr>
            <a:r>
              <a:rPr lang="en-US" altLang="ja-JP" sz="1600">
                <a:solidFill>
                  <a:srgbClr val="FFCC99"/>
                </a:solidFill>
              </a:rPr>
              <a:t>PowerPoint</a:t>
            </a:r>
            <a:r>
              <a:rPr lang="ja-JP" altLang="en-US" sz="1600">
                <a:solidFill>
                  <a:srgbClr val="FFCC99"/>
                </a:solidFill>
              </a:rPr>
              <a:t>の位置づけ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メッセージを伝えるための道具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道具が使えない→話にならない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使えるようになるには、訓練が必要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音楽→楽器、料理→包丁といった関係と同じ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道具は料理の味を決めない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名人と同じ道具を使っても下手は下手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基礎を知って初めて応用が可能になる</a:t>
            </a:r>
            <a:endParaRPr lang="ja-JP" altLang="en-US" sz="1400">
              <a:solidFill>
                <a:srgbClr val="FFCC99"/>
              </a:solidFill>
            </a:endParaRPr>
          </a:p>
        </p:txBody>
      </p:sp>
      <p:pic>
        <p:nvPicPr>
          <p:cNvPr id="759813" name="Picture 5" descr="MPj02851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125538"/>
            <a:ext cx="4525962" cy="57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/>
    </p:bldLst>
  </p:timing>
</p:sld>
</file>

<file path=ppt/theme/theme1.xml><?xml version="1.0" encoding="utf-8"?>
<a:theme xmlns:a="http://schemas.openxmlformats.org/drawingml/2006/main" name="sudare">
  <a:themeElements>
    <a:clrScheme name="sudare 1">
      <a:dk1>
        <a:srgbClr val="574623"/>
      </a:dk1>
      <a:lt1>
        <a:srgbClr val="F1EADB"/>
      </a:lt1>
      <a:dk2>
        <a:srgbClr val="CFB787"/>
      </a:dk2>
      <a:lt2>
        <a:srgbClr val="FFFFFF"/>
      </a:lt2>
      <a:accent1>
        <a:srgbClr val="A19F53"/>
      </a:accent1>
      <a:accent2>
        <a:srgbClr val="C28D3E"/>
      </a:accent2>
      <a:accent3>
        <a:srgbClr val="E4D8C3"/>
      </a:accent3>
      <a:accent4>
        <a:srgbClr val="CEC8BB"/>
      </a:accent4>
      <a:accent5>
        <a:srgbClr val="CDCDB3"/>
      </a:accent5>
      <a:accent6>
        <a:srgbClr val="B07F37"/>
      </a:accent6>
      <a:hlink>
        <a:srgbClr val="C35347"/>
      </a:hlink>
      <a:folHlink>
        <a:srgbClr val="B2B2B2"/>
      </a:folHlink>
    </a:clrScheme>
    <a:fontScheme name="sudar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sudare 1">
        <a:dk1>
          <a:srgbClr val="574623"/>
        </a:dk1>
        <a:lt1>
          <a:srgbClr val="F1EADB"/>
        </a:lt1>
        <a:dk2>
          <a:srgbClr val="CFB787"/>
        </a:dk2>
        <a:lt2>
          <a:srgbClr val="FFFFFF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CEC8BB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dare 2">
        <a:dk1>
          <a:srgbClr val="000000"/>
        </a:dk1>
        <a:lt1>
          <a:srgbClr val="CFB787"/>
        </a:lt1>
        <a:dk2>
          <a:srgbClr val="4C3D1E"/>
        </a:dk2>
        <a:lt2>
          <a:srgbClr val="E7DBC3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000000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dar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SUDARE</Template>
  <TotalTime>6755</TotalTime>
  <Words>346</Words>
  <Application>Microsoft PowerPoint</Application>
  <PresentationFormat>画面に合わせる (4:3)</PresentationFormat>
  <Paragraphs>41</Paragraphs>
  <Slides>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20" baseType="lpstr">
      <vt:lpstr>Arial</vt:lpstr>
      <vt:lpstr>ＭＳ Ｐゴシック</vt:lpstr>
      <vt:lpstr>Tahoma</vt:lpstr>
      <vt:lpstr>Times New Roman</vt:lpstr>
      <vt:lpstr>Wingdings</vt:lpstr>
      <vt:lpstr>ＭＳ Ｐ明朝</vt:lpstr>
      <vt:lpstr>Arial Black</vt:lpstr>
      <vt:lpstr>ＭＳ ゴシック</vt:lpstr>
      <vt:lpstr>sudare</vt:lpstr>
      <vt:lpstr>EastGlob</vt:lpstr>
      <vt:lpstr>Ocean</vt:lpstr>
      <vt:lpstr>Proposal</vt:lpstr>
      <vt:lpstr>Kimono</vt:lpstr>
      <vt:lpstr>ビットマップ イメージ</vt:lpstr>
      <vt:lpstr>Microsoft Graph グラフ</vt:lpstr>
      <vt:lpstr>プレゼンテーション-技能が必要な理由-</vt:lpstr>
      <vt:lpstr>「社会」の情報化はどうなっているか</vt:lpstr>
      <vt:lpstr>社会で能力を発揮するためには</vt:lpstr>
      <vt:lpstr>態度と能力</vt:lpstr>
      <vt:lpstr>コミュニケーション能力</vt:lpstr>
    </vt:vector>
  </TitlesOfParts>
  <Company>BITMEMES.COM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Hirano Shigemi</dc:creator>
  <cp:lastModifiedBy>HOGE</cp:lastModifiedBy>
  <cp:revision>151</cp:revision>
  <dcterms:created xsi:type="dcterms:W3CDTF">2004-02-14T15:49:56Z</dcterms:created>
  <dcterms:modified xsi:type="dcterms:W3CDTF">2009-03-24T08:31:31Z</dcterms:modified>
</cp:coreProperties>
</file>