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61" r:id="rId2"/>
    <p:sldMasterId id="2147483965" r:id="rId3"/>
    <p:sldMasterId id="2147483967" r:id="rId4"/>
    <p:sldMasterId id="2147483971" r:id="rId5"/>
  </p:sldMasterIdLst>
  <p:notesMasterIdLst>
    <p:notesMasterId r:id="rId11"/>
  </p:notesMasterIdLst>
  <p:handoutMasterIdLst>
    <p:handoutMasterId r:id="rId12"/>
  </p:handoutMasterIdLst>
  <p:sldIdLst>
    <p:sldId id="256" r:id="rId6"/>
    <p:sldId id="294" r:id="rId7"/>
    <p:sldId id="281" r:id="rId8"/>
    <p:sldId id="283" r:id="rId9"/>
    <p:sldId id="284" r:id="rId1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FF"/>
    <a:srgbClr val="FF9933"/>
    <a:srgbClr val="FFFF99"/>
    <a:srgbClr val="FFCC99"/>
    <a:srgbClr val="969696"/>
    <a:srgbClr val="B2B2B2"/>
    <a:srgbClr val="190B35"/>
    <a:srgbClr val="111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6" autoAdjust="0"/>
    <p:restoredTop sz="95577" autoAdjust="0"/>
  </p:normalViewPr>
  <p:slideViewPr>
    <p:cSldViewPr>
      <p:cViewPr varScale="1">
        <p:scale>
          <a:sx n="96" d="100"/>
          <a:sy n="96" d="100"/>
        </p:scale>
        <p:origin x="-10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5EBA3E-10CC-4581-8803-ACF45B33757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E5ACB7-7F4D-4083-AAA1-F2CA416F03D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39EA-A440-4EA3-AF81-3E7EA01B094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 bwMode="ltGray"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750" y="1398588"/>
            <a:ext cx="6673850" cy="1724025"/>
          </a:xfrm>
          <a:effectLst/>
        </p:spPr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3813175"/>
            <a:ext cx="6400800" cy="1752600"/>
          </a:xfrm>
          <a:effectLst/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03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98738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85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27738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ED5C72-792B-4B03-A810-DBEFD62F17E3}" type="slidenum">
              <a:rPr lang="en-US" altLang="ja-JP"/>
              <a:pPr/>
              <a:t>&lt;#&gt;</a:t>
            </a:fld>
            <a:endParaRPr lang="en-US" altLang="ja-JP"/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7131050" y="-17463"/>
            <a:ext cx="1555750" cy="6248401"/>
            <a:chOff x="4492" y="-11"/>
            <a:chExt cx="980" cy="3936"/>
          </a:xfrm>
        </p:grpSpPr>
        <p:grpSp>
          <p:nvGrpSpPr>
            <p:cNvPr id="785416" name="Group 8"/>
            <p:cNvGrpSpPr>
              <a:grpSpLocks/>
            </p:cNvGrpSpPr>
            <p:nvPr userDrawn="1"/>
          </p:nvGrpSpPr>
          <p:grpSpPr bwMode="auto">
            <a:xfrm>
              <a:off x="4492" y="-11"/>
              <a:ext cx="980" cy="3936"/>
              <a:chOff x="5124" y="-5"/>
              <a:chExt cx="700" cy="2809"/>
            </a:xfrm>
          </p:grpSpPr>
          <p:sp>
            <p:nvSpPr>
              <p:cNvPr id="785417" name="Freeform 9"/>
              <p:cNvSpPr>
                <a:spLocks/>
              </p:cNvSpPr>
              <p:nvPr userDrawn="1"/>
            </p:nvSpPr>
            <p:spPr bwMode="gray">
              <a:xfrm>
                <a:off x="5124" y="214"/>
                <a:ext cx="700" cy="645"/>
              </a:xfrm>
              <a:custGeom>
                <a:avLst/>
                <a:gdLst/>
                <a:ahLst/>
                <a:cxnLst>
                  <a:cxn ang="0">
                    <a:pos x="128" y="66"/>
                  </a:cxn>
                  <a:cxn ang="0">
                    <a:pos x="214" y="26"/>
                  </a:cxn>
                  <a:cxn ang="0">
                    <a:pos x="312" y="4"/>
                  </a:cxn>
                  <a:cxn ang="0">
                    <a:pos x="384" y="2"/>
                  </a:cxn>
                  <a:cxn ang="0">
                    <a:pos x="482" y="16"/>
                  </a:cxn>
                  <a:cxn ang="0">
                    <a:pos x="564" y="62"/>
                  </a:cxn>
                  <a:cxn ang="0">
                    <a:pos x="640" y="142"/>
                  </a:cxn>
                  <a:cxn ang="0">
                    <a:pos x="682" y="234"/>
                  </a:cxn>
                  <a:cxn ang="0">
                    <a:pos x="696" y="312"/>
                  </a:cxn>
                  <a:cxn ang="0">
                    <a:pos x="696" y="392"/>
                  </a:cxn>
                  <a:cxn ang="0">
                    <a:pos x="670" y="468"/>
                  </a:cxn>
                  <a:cxn ang="0">
                    <a:pos x="624" y="526"/>
                  </a:cxn>
                  <a:cxn ang="0">
                    <a:pos x="586" y="562"/>
                  </a:cxn>
                  <a:cxn ang="0">
                    <a:pos x="574" y="592"/>
                  </a:cxn>
                  <a:cxn ang="0">
                    <a:pos x="574" y="616"/>
                  </a:cxn>
                  <a:cxn ang="0">
                    <a:pos x="580" y="636"/>
                  </a:cxn>
                  <a:cxn ang="0">
                    <a:pos x="566" y="644"/>
                  </a:cxn>
                  <a:cxn ang="0">
                    <a:pos x="398" y="640"/>
                  </a:cxn>
                  <a:cxn ang="0">
                    <a:pos x="206" y="632"/>
                  </a:cxn>
                  <a:cxn ang="0">
                    <a:pos x="134" y="628"/>
                  </a:cxn>
                  <a:cxn ang="0">
                    <a:pos x="118" y="618"/>
                  </a:cxn>
                  <a:cxn ang="0">
                    <a:pos x="124" y="602"/>
                  </a:cxn>
                  <a:cxn ang="0">
                    <a:pos x="122" y="570"/>
                  </a:cxn>
                  <a:cxn ang="0">
                    <a:pos x="102" y="546"/>
                  </a:cxn>
                  <a:cxn ang="0">
                    <a:pos x="46" y="492"/>
                  </a:cxn>
                  <a:cxn ang="0">
                    <a:pos x="8" y="420"/>
                  </a:cxn>
                  <a:cxn ang="0">
                    <a:pos x="0" y="324"/>
                  </a:cxn>
                  <a:cxn ang="0">
                    <a:pos x="8" y="250"/>
                  </a:cxn>
                  <a:cxn ang="0">
                    <a:pos x="40" y="168"/>
                  </a:cxn>
                  <a:cxn ang="0">
                    <a:pos x="84" y="104"/>
                  </a:cxn>
                  <a:cxn ang="0">
                    <a:pos x="128" y="66"/>
                  </a:cxn>
                </a:cxnLst>
                <a:rect l="0" t="0" r="r" b="b"/>
                <a:pathLst>
                  <a:path w="700" h="645">
                    <a:moveTo>
                      <a:pt x="128" y="66"/>
                    </a:moveTo>
                    <a:cubicBezTo>
                      <a:pt x="150" y="53"/>
                      <a:pt x="183" y="36"/>
                      <a:pt x="214" y="26"/>
                    </a:cubicBezTo>
                    <a:cubicBezTo>
                      <a:pt x="245" y="16"/>
                      <a:pt x="284" y="8"/>
                      <a:pt x="312" y="4"/>
                    </a:cubicBezTo>
                    <a:cubicBezTo>
                      <a:pt x="340" y="0"/>
                      <a:pt x="356" y="0"/>
                      <a:pt x="384" y="2"/>
                    </a:cubicBezTo>
                    <a:cubicBezTo>
                      <a:pt x="412" y="4"/>
                      <a:pt x="452" y="6"/>
                      <a:pt x="482" y="16"/>
                    </a:cubicBezTo>
                    <a:cubicBezTo>
                      <a:pt x="512" y="26"/>
                      <a:pt x="538" y="41"/>
                      <a:pt x="564" y="62"/>
                    </a:cubicBezTo>
                    <a:cubicBezTo>
                      <a:pt x="590" y="83"/>
                      <a:pt x="620" y="113"/>
                      <a:pt x="640" y="142"/>
                    </a:cubicBezTo>
                    <a:cubicBezTo>
                      <a:pt x="660" y="171"/>
                      <a:pt x="673" y="206"/>
                      <a:pt x="682" y="234"/>
                    </a:cubicBezTo>
                    <a:cubicBezTo>
                      <a:pt x="691" y="262"/>
                      <a:pt x="694" y="286"/>
                      <a:pt x="696" y="312"/>
                    </a:cubicBezTo>
                    <a:cubicBezTo>
                      <a:pt x="698" y="338"/>
                      <a:pt x="700" y="366"/>
                      <a:pt x="696" y="392"/>
                    </a:cubicBezTo>
                    <a:cubicBezTo>
                      <a:pt x="692" y="418"/>
                      <a:pt x="682" y="446"/>
                      <a:pt x="670" y="468"/>
                    </a:cubicBezTo>
                    <a:cubicBezTo>
                      <a:pt x="658" y="490"/>
                      <a:pt x="638" y="510"/>
                      <a:pt x="624" y="526"/>
                    </a:cubicBezTo>
                    <a:cubicBezTo>
                      <a:pt x="610" y="542"/>
                      <a:pt x="594" y="551"/>
                      <a:pt x="586" y="562"/>
                    </a:cubicBezTo>
                    <a:cubicBezTo>
                      <a:pt x="578" y="573"/>
                      <a:pt x="576" y="583"/>
                      <a:pt x="574" y="592"/>
                    </a:cubicBezTo>
                    <a:cubicBezTo>
                      <a:pt x="572" y="601"/>
                      <a:pt x="573" y="609"/>
                      <a:pt x="574" y="616"/>
                    </a:cubicBezTo>
                    <a:cubicBezTo>
                      <a:pt x="575" y="623"/>
                      <a:pt x="581" y="631"/>
                      <a:pt x="580" y="636"/>
                    </a:cubicBezTo>
                    <a:cubicBezTo>
                      <a:pt x="579" y="641"/>
                      <a:pt x="596" y="643"/>
                      <a:pt x="566" y="644"/>
                    </a:cubicBezTo>
                    <a:cubicBezTo>
                      <a:pt x="536" y="645"/>
                      <a:pt x="458" y="642"/>
                      <a:pt x="398" y="640"/>
                    </a:cubicBezTo>
                    <a:cubicBezTo>
                      <a:pt x="338" y="638"/>
                      <a:pt x="250" y="634"/>
                      <a:pt x="206" y="632"/>
                    </a:cubicBezTo>
                    <a:cubicBezTo>
                      <a:pt x="162" y="630"/>
                      <a:pt x="149" y="630"/>
                      <a:pt x="134" y="628"/>
                    </a:cubicBezTo>
                    <a:cubicBezTo>
                      <a:pt x="119" y="626"/>
                      <a:pt x="120" y="622"/>
                      <a:pt x="118" y="618"/>
                    </a:cubicBezTo>
                    <a:cubicBezTo>
                      <a:pt x="116" y="614"/>
                      <a:pt x="123" y="610"/>
                      <a:pt x="124" y="602"/>
                    </a:cubicBezTo>
                    <a:cubicBezTo>
                      <a:pt x="125" y="594"/>
                      <a:pt x="126" y="579"/>
                      <a:pt x="122" y="570"/>
                    </a:cubicBezTo>
                    <a:cubicBezTo>
                      <a:pt x="118" y="561"/>
                      <a:pt x="115" y="559"/>
                      <a:pt x="102" y="546"/>
                    </a:cubicBezTo>
                    <a:cubicBezTo>
                      <a:pt x="89" y="533"/>
                      <a:pt x="62" y="513"/>
                      <a:pt x="46" y="492"/>
                    </a:cubicBezTo>
                    <a:cubicBezTo>
                      <a:pt x="30" y="471"/>
                      <a:pt x="16" y="448"/>
                      <a:pt x="8" y="420"/>
                    </a:cubicBezTo>
                    <a:cubicBezTo>
                      <a:pt x="0" y="392"/>
                      <a:pt x="0" y="352"/>
                      <a:pt x="0" y="324"/>
                    </a:cubicBezTo>
                    <a:cubicBezTo>
                      <a:pt x="0" y="296"/>
                      <a:pt x="1" y="276"/>
                      <a:pt x="8" y="250"/>
                    </a:cubicBezTo>
                    <a:cubicBezTo>
                      <a:pt x="15" y="224"/>
                      <a:pt x="27" y="192"/>
                      <a:pt x="40" y="168"/>
                    </a:cubicBezTo>
                    <a:cubicBezTo>
                      <a:pt x="53" y="144"/>
                      <a:pt x="68" y="122"/>
                      <a:pt x="84" y="104"/>
                    </a:cubicBezTo>
                    <a:cubicBezTo>
                      <a:pt x="100" y="86"/>
                      <a:pt x="106" y="79"/>
                      <a:pt x="128" y="6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8" name="Freeform 10"/>
              <p:cNvSpPr>
                <a:spLocks/>
              </p:cNvSpPr>
              <p:nvPr userDrawn="1"/>
            </p:nvSpPr>
            <p:spPr bwMode="gray">
              <a:xfrm>
                <a:off x="5492" y="830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19" name="Freeform 11"/>
              <p:cNvSpPr>
                <a:spLocks/>
              </p:cNvSpPr>
              <p:nvPr userDrawn="1"/>
            </p:nvSpPr>
            <p:spPr bwMode="gray">
              <a:xfrm>
                <a:off x="5457" y="828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0" name="Freeform 12"/>
              <p:cNvSpPr>
                <a:spLocks/>
              </p:cNvSpPr>
              <p:nvPr userDrawn="1"/>
            </p:nvSpPr>
            <p:spPr bwMode="gray">
              <a:xfrm>
                <a:off x="5495" y="-5"/>
                <a:ext cx="27" cy="201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1" name="Freeform 13"/>
              <p:cNvSpPr>
                <a:spLocks/>
              </p:cNvSpPr>
              <p:nvPr userDrawn="1"/>
            </p:nvSpPr>
            <p:spPr bwMode="gray">
              <a:xfrm>
                <a:off x="5475" y="854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2" name="Freeform 14"/>
              <p:cNvSpPr>
                <a:spLocks/>
              </p:cNvSpPr>
              <p:nvPr userDrawn="1"/>
            </p:nvSpPr>
            <p:spPr bwMode="gray">
              <a:xfrm>
                <a:off x="5361" y="1421"/>
                <a:ext cx="415" cy="1383"/>
              </a:xfrm>
              <a:custGeom>
                <a:avLst/>
                <a:gdLst/>
                <a:ahLst/>
                <a:cxnLst>
                  <a:cxn ang="0">
                    <a:pos x="0" y="1636"/>
                  </a:cxn>
                  <a:cxn ang="0">
                    <a:pos x="60" y="1396"/>
                  </a:cxn>
                  <a:cxn ang="0">
                    <a:pos x="104" y="1180"/>
                  </a:cxn>
                  <a:cxn ang="0">
                    <a:pos x="136" y="988"/>
                  </a:cxn>
                  <a:cxn ang="0">
                    <a:pos x="148" y="824"/>
                  </a:cxn>
                  <a:cxn ang="0">
                    <a:pos x="140" y="668"/>
                  </a:cxn>
                  <a:cxn ang="0">
                    <a:pos x="128" y="464"/>
                  </a:cxn>
                  <a:cxn ang="0">
                    <a:pos x="104" y="288"/>
                  </a:cxn>
                  <a:cxn ang="0">
                    <a:pos x="52" y="80"/>
                  </a:cxn>
                  <a:cxn ang="0">
                    <a:pos x="36" y="20"/>
                  </a:cxn>
                  <a:cxn ang="0">
                    <a:pos x="248" y="16"/>
                  </a:cxn>
                  <a:cxn ang="0">
                    <a:pos x="428" y="16"/>
                  </a:cxn>
                  <a:cxn ang="0">
                    <a:pos x="512" y="0"/>
                  </a:cxn>
                  <a:cxn ang="0">
                    <a:pos x="528" y="104"/>
                  </a:cxn>
                  <a:cxn ang="0">
                    <a:pos x="552" y="292"/>
                  </a:cxn>
                  <a:cxn ang="0">
                    <a:pos x="576" y="472"/>
                  </a:cxn>
                  <a:cxn ang="0">
                    <a:pos x="592" y="624"/>
                  </a:cxn>
                  <a:cxn ang="0">
                    <a:pos x="608" y="756"/>
                  </a:cxn>
                  <a:cxn ang="0">
                    <a:pos x="608" y="916"/>
                  </a:cxn>
                  <a:cxn ang="0">
                    <a:pos x="600" y="1072"/>
                  </a:cxn>
                  <a:cxn ang="0">
                    <a:pos x="592" y="1244"/>
                  </a:cxn>
                  <a:cxn ang="0">
                    <a:pos x="572" y="1400"/>
                  </a:cxn>
                  <a:cxn ang="0">
                    <a:pos x="556" y="1548"/>
                  </a:cxn>
                  <a:cxn ang="0">
                    <a:pos x="528" y="1680"/>
                  </a:cxn>
                  <a:cxn ang="0">
                    <a:pos x="312" y="1660"/>
                  </a:cxn>
                  <a:cxn ang="0">
                    <a:pos x="84" y="1648"/>
                  </a:cxn>
                  <a:cxn ang="0">
                    <a:pos x="0" y="1636"/>
                  </a:cxn>
                </a:cxnLst>
                <a:rect l="0" t="0" r="r" b="b"/>
                <a:pathLst>
                  <a:path w="608" h="1680">
                    <a:moveTo>
                      <a:pt x="0" y="1636"/>
                    </a:moveTo>
                    <a:lnTo>
                      <a:pt x="60" y="1396"/>
                    </a:lnTo>
                    <a:lnTo>
                      <a:pt x="104" y="1180"/>
                    </a:lnTo>
                    <a:lnTo>
                      <a:pt x="136" y="988"/>
                    </a:lnTo>
                    <a:lnTo>
                      <a:pt x="148" y="824"/>
                    </a:lnTo>
                    <a:lnTo>
                      <a:pt x="140" y="668"/>
                    </a:lnTo>
                    <a:lnTo>
                      <a:pt x="128" y="464"/>
                    </a:lnTo>
                    <a:lnTo>
                      <a:pt x="104" y="288"/>
                    </a:lnTo>
                    <a:lnTo>
                      <a:pt x="52" y="80"/>
                    </a:lnTo>
                    <a:lnTo>
                      <a:pt x="36" y="20"/>
                    </a:lnTo>
                    <a:lnTo>
                      <a:pt x="248" y="16"/>
                    </a:lnTo>
                    <a:lnTo>
                      <a:pt x="428" y="16"/>
                    </a:lnTo>
                    <a:lnTo>
                      <a:pt x="512" y="0"/>
                    </a:lnTo>
                    <a:lnTo>
                      <a:pt x="528" y="104"/>
                    </a:lnTo>
                    <a:lnTo>
                      <a:pt x="552" y="292"/>
                    </a:lnTo>
                    <a:lnTo>
                      <a:pt x="576" y="472"/>
                    </a:lnTo>
                    <a:lnTo>
                      <a:pt x="592" y="624"/>
                    </a:lnTo>
                    <a:lnTo>
                      <a:pt x="608" y="756"/>
                    </a:lnTo>
                    <a:lnTo>
                      <a:pt x="608" y="916"/>
                    </a:lnTo>
                    <a:lnTo>
                      <a:pt x="600" y="1072"/>
                    </a:lnTo>
                    <a:lnTo>
                      <a:pt x="592" y="1244"/>
                    </a:lnTo>
                    <a:lnTo>
                      <a:pt x="572" y="1400"/>
                    </a:lnTo>
                    <a:lnTo>
                      <a:pt x="556" y="1548"/>
                    </a:lnTo>
                    <a:lnTo>
                      <a:pt x="528" y="1680"/>
                    </a:lnTo>
                    <a:lnTo>
                      <a:pt x="312" y="1660"/>
                    </a:lnTo>
                    <a:lnTo>
                      <a:pt x="84" y="1648"/>
                    </a:lnTo>
                    <a:lnTo>
                      <a:pt x="0" y="1636"/>
                    </a:ln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5423" name="Freeform 15"/>
              <p:cNvSpPr>
                <a:spLocks/>
              </p:cNvSpPr>
              <p:nvPr userDrawn="1"/>
            </p:nvSpPr>
            <p:spPr bwMode="gray">
              <a:xfrm>
                <a:off x="5462" y="187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5424" name="Freeform 16"/>
            <p:cNvSpPr>
              <a:spLocks/>
            </p:cNvSpPr>
            <p:nvPr userDrawn="1"/>
          </p:nvSpPr>
          <p:spPr bwMode="ltGray">
            <a:xfrm>
              <a:off x="5050" y="1117"/>
              <a:ext cx="35" cy="642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solidFill>
              <a:srgbClr val="77624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85425" name="Freeform 17"/>
          <p:cNvSpPr>
            <a:spLocks/>
          </p:cNvSpPr>
          <p:nvPr/>
        </p:nvSpPr>
        <p:spPr bwMode="ltGray">
          <a:xfrm>
            <a:off x="8048625" y="1871663"/>
            <a:ext cx="347663" cy="2540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81" y="0"/>
              </a:cxn>
              <a:cxn ang="0">
                <a:pos x="165" y="4"/>
              </a:cxn>
              <a:cxn ang="0">
                <a:pos x="201" y="14"/>
              </a:cxn>
              <a:cxn ang="0">
                <a:pos x="163" y="14"/>
              </a:cxn>
              <a:cxn ang="0">
                <a:pos x="103" y="10"/>
              </a:cxn>
              <a:cxn ang="0">
                <a:pos x="25" y="12"/>
              </a:cxn>
              <a:cxn ang="0">
                <a:pos x="9" y="2"/>
              </a:cxn>
            </a:cxnLst>
            <a:rect l="0" t="0" r="r" b="b"/>
            <a:pathLst>
              <a:path w="201" h="16">
                <a:moveTo>
                  <a:pt x="9" y="2"/>
                </a:moveTo>
                <a:cubicBezTo>
                  <a:pt x="18" y="0"/>
                  <a:pt x="55" y="0"/>
                  <a:pt x="81" y="0"/>
                </a:cubicBezTo>
                <a:cubicBezTo>
                  <a:pt x="107" y="0"/>
                  <a:pt x="145" y="2"/>
                  <a:pt x="165" y="4"/>
                </a:cubicBezTo>
                <a:cubicBezTo>
                  <a:pt x="185" y="6"/>
                  <a:pt x="201" y="12"/>
                  <a:pt x="201" y="14"/>
                </a:cubicBezTo>
                <a:cubicBezTo>
                  <a:pt x="201" y="16"/>
                  <a:pt x="179" y="15"/>
                  <a:pt x="163" y="14"/>
                </a:cubicBezTo>
                <a:cubicBezTo>
                  <a:pt x="147" y="13"/>
                  <a:pt x="126" y="10"/>
                  <a:pt x="103" y="10"/>
                </a:cubicBezTo>
                <a:cubicBezTo>
                  <a:pt x="80" y="10"/>
                  <a:pt x="40" y="13"/>
                  <a:pt x="25" y="12"/>
                </a:cubicBezTo>
                <a:cubicBezTo>
                  <a:pt x="10" y="11"/>
                  <a:pt x="0" y="4"/>
                  <a:pt x="9" y="2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6" name="Freeform 18"/>
          <p:cNvSpPr>
            <a:spLocks/>
          </p:cNvSpPr>
          <p:nvPr/>
        </p:nvSpPr>
        <p:spPr bwMode="ltGray">
          <a:xfrm>
            <a:off x="7880350" y="2632075"/>
            <a:ext cx="179388" cy="215900"/>
          </a:xfrm>
          <a:custGeom>
            <a:avLst/>
            <a:gdLst/>
            <a:ahLst/>
            <a:cxnLst>
              <a:cxn ang="0">
                <a:pos x="10" y="40"/>
              </a:cxn>
              <a:cxn ang="0">
                <a:pos x="22" y="16"/>
              </a:cxn>
              <a:cxn ang="0">
                <a:pos x="49" y="1"/>
              </a:cxn>
              <a:cxn ang="0">
                <a:pos x="79" y="10"/>
              </a:cxn>
              <a:cxn ang="0">
                <a:pos x="103" y="22"/>
              </a:cxn>
              <a:cxn ang="0">
                <a:pos x="94" y="43"/>
              </a:cxn>
              <a:cxn ang="0">
                <a:pos x="55" y="28"/>
              </a:cxn>
              <a:cxn ang="0">
                <a:pos x="34" y="52"/>
              </a:cxn>
              <a:cxn ang="0">
                <a:pos x="37" y="85"/>
              </a:cxn>
              <a:cxn ang="0">
                <a:pos x="52" y="103"/>
              </a:cxn>
              <a:cxn ang="0">
                <a:pos x="76" y="100"/>
              </a:cxn>
              <a:cxn ang="0">
                <a:pos x="73" y="124"/>
              </a:cxn>
              <a:cxn ang="0">
                <a:pos x="37" y="115"/>
              </a:cxn>
              <a:cxn ang="0">
                <a:pos x="4" y="82"/>
              </a:cxn>
              <a:cxn ang="0">
                <a:pos x="10" y="40"/>
              </a:cxn>
            </a:cxnLst>
            <a:rect l="0" t="0" r="r" b="b"/>
            <a:pathLst>
              <a:path w="105" h="126">
                <a:moveTo>
                  <a:pt x="10" y="40"/>
                </a:moveTo>
                <a:cubicBezTo>
                  <a:pt x="13" y="29"/>
                  <a:pt x="16" y="22"/>
                  <a:pt x="22" y="16"/>
                </a:cubicBezTo>
                <a:cubicBezTo>
                  <a:pt x="28" y="10"/>
                  <a:pt x="40" y="2"/>
                  <a:pt x="49" y="1"/>
                </a:cubicBezTo>
                <a:cubicBezTo>
                  <a:pt x="58" y="0"/>
                  <a:pt x="70" y="6"/>
                  <a:pt x="79" y="10"/>
                </a:cubicBezTo>
                <a:cubicBezTo>
                  <a:pt x="88" y="14"/>
                  <a:pt x="101" y="17"/>
                  <a:pt x="103" y="22"/>
                </a:cubicBezTo>
                <a:cubicBezTo>
                  <a:pt x="105" y="27"/>
                  <a:pt x="102" y="42"/>
                  <a:pt x="94" y="43"/>
                </a:cubicBezTo>
                <a:cubicBezTo>
                  <a:pt x="86" y="44"/>
                  <a:pt x="65" y="27"/>
                  <a:pt x="55" y="28"/>
                </a:cubicBezTo>
                <a:cubicBezTo>
                  <a:pt x="45" y="29"/>
                  <a:pt x="37" y="43"/>
                  <a:pt x="34" y="52"/>
                </a:cubicBezTo>
                <a:cubicBezTo>
                  <a:pt x="31" y="61"/>
                  <a:pt x="34" y="77"/>
                  <a:pt x="37" y="85"/>
                </a:cubicBezTo>
                <a:cubicBezTo>
                  <a:pt x="40" y="93"/>
                  <a:pt x="46" y="101"/>
                  <a:pt x="52" y="103"/>
                </a:cubicBezTo>
                <a:cubicBezTo>
                  <a:pt x="58" y="105"/>
                  <a:pt x="73" y="97"/>
                  <a:pt x="76" y="100"/>
                </a:cubicBezTo>
                <a:cubicBezTo>
                  <a:pt x="79" y="103"/>
                  <a:pt x="79" y="122"/>
                  <a:pt x="73" y="124"/>
                </a:cubicBezTo>
                <a:cubicBezTo>
                  <a:pt x="67" y="126"/>
                  <a:pt x="49" y="122"/>
                  <a:pt x="37" y="115"/>
                </a:cubicBezTo>
                <a:cubicBezTo>
                  <a:pt x="25" y="108"/>
                  <a:pt x="8" y="94"/>
                  <a:pt x="4" y="82"/>
                </a:cubicBezTo>
                <a:cubicBezTo>
                  <a:pt x="0" y="70"/>
                  <a:pt x="7" y="51"/>
                  <a:pt x="10" y="40"/>
                </a:cubicBezTo>
                <a:close/>
              </a:path>
            </a:pathLst>
          </a:custGeom>
          <a:solidFill>
            <a:srgbClr val="8B735D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5427" name="Freeform 19"/>
          <p:cNvSpPr>
            <a:spLocks/>
          </p:cNvSpPr>
          <p:nvPr/>
        </p:nvSpPr>
        <p:spPr bwMode="auto">
          <a:xfrm>
            <a:off x="6719888" y="404813"/>
            <a:ext cx="1528762" cy="1374775"/>
          </a:xfrm>
          <a:custGeom>
            <a:avLst/>
            <a:gdLst/>
            <a:ahLst/>
            <a:cxnLst>
              <a:cxn ang="0">
                <a:pos x="156" y="713"/>
              </a:cxn>
              <a:cxn ang="0">
                <a:pos x="78" y="635"/>
              </a:cxn>
              <a:cxn ang="0">
                <a:pos x="15" y="542"/>
              </a:cxn>
              <a:cxn ang="0">
                <a:pos x="6" y="419"/>
              </a:cxn>
              <a:cxn ang="0">
                <a:pos x="12" y="317"/>
              </a:cxn>
              <a:cxn ang="0">
                <a:pos x="81" y="167"/>
              </a:cxn>
              <a:cxn ang="0">
                <a:pos x="171" y="86"/>
              </a:cxn>
              <a:cxn ang="0">
                <a:pos x="267" y="35"/>
              </a:cxn>
              <a:cxn ang="0">
                <a:pos x="390" y="5"/>
              </a:cxn>
              <a:cxn ang="0">
                <a:pos x="516" y="5"/>
              </a:cxn>
              <a:cxn ang="0">
                <a:pos x="633" y="32"/>
              </a:cxn>
              <a:cxn ang="0">
                <a:pos x="741" y="98"/>
              </a:cxn>
              <a:cxn ang="0">
                <a:pos x="822" y="203"/>
              </a:cxn>
              <a:cxn ang="0">
                <a:pos x="870" y="308"/>
              </a:cxn>
              <a:cxn ang="0">
                <a:pos x="885" y="410"/>
              </a:cxn>
              <a:cxn ang="0">
                <a:pos x="879" y="512"/>
              </a:cxn>
              <a:cxn ang="0">
                <a:pos x="861" y="581"/>
              </a:cxn>
              <a:cxn ang="0">
                <a:pos x="798" y="659"/>
              </a:cxn>
              <a:cxn ang="0">
                <a:pos x="720" y="749"/>
              </a:cxn>
              <a:cxn ang="0">
                <a:pos x="702" y="791"/>
              </a:cxn>
              <a:cxn ang="0">
                <a:pos x="597" y="788"/>
              </a:cxn>
              <a:cxn ang="0">
                <a:pos x="306" y="791"/>
              </a:cxn>
              <a:cxn ang="0">
                <a:pos x="177" y="770"/>
              </a:cxn>
              <a:cxn ang="0">
                <a:pos x="156" y="713"/>
              </a:cxn>
            </a:cxnLst>
            <a:rect l="0" t="0" r="r" b="b"/>
            <a:pathLst>
              <a:path w="886" h="797">
                <a:moveTo>
                  <a:pt x="156" y="713"/>
                </a:moveTo>
                <a:cubicBezTo>
                  <a:pt x="140" y="690"/>
                  <a:pt x="101" y="663"/>
                  <a:pt x="78" y="635"/>
                </a:cubicBezTo>
                <a:cubicBezTo>
                  <a:pt x="55" y="607"/>
                  <a:pt x="27" y="578"/>
                  <a:pt x="15" y="542"/>
                </a:cubicBezTo>
                <a:cubicBezTo>
                  <a:pt x="3" y="506"/>
                  <a:pt x="6" y="456"/>
                  <a:pt x="6" y="419"/>
                </a:cubicBezTo>
                <a:cubicBezTo>
                  <a:pt x="6" y="382"/>
                  <a:pt x="0" y="359"/>
                  <a:pt x="12" y="317"/>
                </a:cubicBezTo>
                <a:cubicBezTo>
                  <a:pt x="24" y="275"/>
                  <a:pt x="54" y="206"/>
                  <a:pt x="81" y="167"/>
                </a:cubicBezTo>
                <a:cubicBezTo>
                  <a:pt x="108" y="128"/>
                  <a:pt x="140" y="108"/>
                  <a:pt x="171" y="86"/>
                </a:cubicBezTo>
                <a:cubicBezTo>
                  <a:pt x="202" y="64"/>
                  <a:pt x="231" y="48"/>
                  <a:pt x="267" y="35"/>
                </a:cubicBezTo>
                <a:cubicBezTo>
                  <a:pt x="303" y="22"/>
                  <a:pt x="348" y="10"/>
                  <a:pt x="390" y="5"/>
                </a:cubicBezTo>
                <a:cubicBezTo>
                  <a:pt x="432" y="0"/>
                  <a:pt x="476" y="1"/>
                  <a:pt x="516" y="5"/>
                </a:cubicBezTo>
                <a:cubicBezTo>
                  <a:pt x="556" y="9"/>
                  <a:pt x="596" y="16"/>
                  <a:pt x="633" y="32"/>
                </a:cubicBezTo>
                <a:cubicBezTo>
                  <a:pt x="670" y="48"/>
                  <a:pt x="710" y="70"/>
                  <a:pt x="741" y="98"/>
                </a:cubicBezTo>
                <a:cubicBezTo>
                  <a:pt x="772" y="126"/>
                  <a:pt x="801" y="168"/>
                  <a:pt x="822" y="203"/>
                </a:cubicBezTo>
                <a:cubicBezTo>
                  <a:pt x="843" y="238"/>
                  <a:pt x="860" y="274"/>
                  <a:pt x="870" y="308"/>
                </a:cubicBezTo>
                <a:cubicBezTo>
                  <a:pt x="880" y="342"/>
                  <a:pt x="884" y="376"/>
                  <a:pt x="885" y="410"/>
                </a:cubicBezTo>
                <a:cubicBezTo>
                  <a:pt x="886" y="444"/>
                  <a:pt x="883" y="484"/>
                  <a:pt x="879" y="512"/>
                </a:cubicBezTo>
                <a:cubicBezTo>
                  <a:pt x="875" y="540"/>
                  <a:pt x="874" y="557"/>
                  <a:pt x="861" y="581"/>
                </a:cubicBezTo>
                <a:cubicBezTo>
                  <a:pt x="848" y="605"/>
                  <a:pt x="822" y="631"/>
                  <a:pt x="798" y="659"/>
                </a:cubicBezTo>
                <a:cubicBezTo>
                  <a:pt x="774" y="687"/>
                  <a:pt x="736" y="727"/>
                  <a:pt x="720" y="749"/>
                </a:cubicBezTo>
                <a:cubicBezTo>
                  <a:pt x="704" y="771"/>
                  <a:pt x="722" y="785"/>
                  <a:pt x="702" y="791"/>
                </a:cubicBezTo>
                <a:cubicBezTo>
                  <a:pt x="682" y="797"/>
                  <a:pt x="663" y="788"/>
                  <a:pt x="597" y="788"/>
                </a:cubicBezTo>
                <a:cubicBezTo>
                  <a:pt x="531" y="788"/>
                  <a:pt x="376" y="794"/>
                  <a:pt x="306" y="791"/>
                </a:cubicBezTo>
                <a:cubicBezTo>
                  <a:pt x="236" y="788"/>
                  <a:pt x="201" y="783"/>
                  <a:pt x="177" y="770"/>
                </a:cubicBezTo>
                <a:cubicBezTo>
                  <a:pt x="153" y="757"/>
                  <a:pt x="172" y="736"/>
                  <a:pt x="156" y="713"/>
                </a:cubicBezTo>
                <a:close/>
              </a:path>
            </a:pathLst>
          </a:custGeom>
          <a:solidFill>
            <a:srgbClr val="BDA57B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785428" name="Group 20"/>
          <p:cNvGrpSpPr>
            <a:grpSpLocks/>
          </p:cNvGrpSpPr>
          <p:nvPr/>
        </p:nvGrpSpPr>
        <p:grpSpPr bwMode="auto">
          <a:xfrm>
            <a:off x="6699250" y="-6350"/>
            <a:ext cx="1571625" cy="3349625"/>
            <a:chOff x="4930" y="0"/>
            <a:chExt cx="707" cy="1506"/>
          </a:xfrm>
        </p:grpSpPr>
        <p:sp>
          <p:nvSpPr>
            <p:cNvPr id="785429" name="Freeform 21"/>
            <p:cNvSpPr>
              <a:spLocks/>
            </p:cNvSpPr>
            <p:nvPr userDrawn="1"/>
          </p:nvSpPr>
          <p:spPr bwMode="auto">
            <a:xfrm>
              <a:off x="5275" y="779"/>
              <a:ext cx="35" cy="727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9" y="270"/>
                </a:cxn>
                <a:cxn ang="0">
                  <a:pos x="12" y="489"/>
                </a:cxn>
                <a:cxn ang="0">
                  <a:pos x="12" y="723"/>
                </a:cxn>
                <a:cxn ang="0">
                  <a:pos x="12" y="891"/>
                </a:cxn>
                <a:cxn ang="0">
                  <a:pos x="24" y="930"/>
                </a:cxn>
                <a:cxn ang="0">
                  <a:pos x="42" y="918"/>
                </a:cxn>
                <a:cxn ang="0">
                  <a:pos x="45" y="813"/>
                </a:cxn>
                <a:cxn ang="0">
                  <a:pos x="45" y="579"/>
                </a:cxn>
                <a:cxn ang="0">
                  <a:pos x="39" y="387"/>
                </a:cxn>
                <a:cxn ang="0">
                  <a:pos x="33" y="156"/>
                </a:cxn>
                <a:cxn ang="0">
                  <a:pos x="30" y="36"/>
                </a:cxn>
                <a:cxn ang="0">
                  <a:pos x="3" y="39"/>
                </a:cxn>
              </a:cxnLst>
              <a:rect l="0" t="0" r="r" b="b"/>
              <a:pathLst>
                <a:path w="46" h="937">
                  <a:moveTo>
                    <a:pt x="3" y="39"/>
                  </a:moveTo>
                  <a:cubicBezTo>
                    <a:pt x="0" y="78"/>
                    <a:pt x="7" y="195"/>
                    <a:pt x="9" y="270"/>
                  </a:cubicBezTo>
                  <a:cubicBezTo>
                    <a:pt x="11" y="345"/>
                    <a:pt x="12" y="414"/>
                    <a:pt x="12" y="489"/>
                  </a:cubicBezTo>
                  <a:cubicBezTo>
                    <a:pt x="12" y="564"/>
                    <a:pt x="12" y="656"/>
                    <a:pt x="12" y="723"/>
                  </a:cubicBezTo>
                  <a:cubicBezTo>
                    <a:pt x="12" y="790"/>
                    <a:pt x="10" y="857"/>
                    <a:pt x="12" y="891"/>
                  </a:cubicBezTo>
                  <a:cubicBezTo>
                    <a:pt x="14" y="925"/>
                    <a:pt x="19" y="926"/>
                    <a:pt x="24" y="930"/>
                  </a:cubicBezTo>
                  <a:cubicBezTo>
                    <a:pt x="29" y="934"/>
                    <a:pt x="39" y="937"/>
                    <a:pt x="42" y="918"/>
                  </a:cubicBezTo>
                  <a:cubicBezTo>
                    <a:pt x="45" y="899"/>
                    <a:pt x="45" y="869"/>
                    <a:pt x="45" y="813"/>
                  </a:cubicBezTo>
                  <a:cubicBezTo>
                    <a:pt x="45" y="757"/>
                    <a:pt x="46" y="650"/>
                    <a:pt x="45" y="579"/>
                  </a:cubicBezTo>
                  <a:cubicBezTo>
                    <a:pt x="44" y="508"/>
                    <a:pt x="41" y="457"/>
                    <a:pt x="39" y="387"/>
                  </a:cubicBezTo>
                  <a:cubicBezTo>
                    <a:pt x="37" y="317"/>
                    <a:pt x="34" y="214"/>
                    <a:pt x="33" y="156"/>
                  </a:cubicBezTo>
                  <a:cubicBezTo>
                    <a:pt x="32" y="98"/>
                    <a:pt x="34" y="55"/>
                    <a:pt x="30" y="36"/>
                  </a:cubicBezTo>
                  <a:cubicBezTo>
                    <a:pt x="26" y="17"/>
                    <a:pt x="6" y="0"/>
                    <a:pt x="3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0" name="Freeform 22"/>
            <p:cNvSpPr>
              <a:spLocks/>
            </p:cNvSpPr>
            <p:nvPr userDrawn="1"/>
          </p:nvSpPr>
          <p:spPr bwMode="auto">
            <a:xfrm>
              <a:off x="5240" y="777"/>
              <a:ext cx="25" cy="420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9" y="255"/>
                </a:cxn>
                <a:cxn ang="0">
                  <a:pos x="6" y="462"/>
                </a:cxn>
                <a:cxn ang="0">
                  <a:pos x="12" y="537"/>
                </a:cxn>
                <a:cxn ang="0">
                  <a:pos x="21" y="486"/>
                </a:cxn>
                <a:cxn ang="0">
                  <a:pos x="30" y="459"/>
                </a:cxn>
                <a:cxn ang="0">
                  <a:pos x="33" y="318"/>
                </a:cxn>
                <a:cxn ang="0">
                  <a:pos x="27" y="108"/>
                </a:cxn>
                <a:cxn ang="0">
                  <a:pos x="24" y="39"/>
                </a:cxn>
                <a:cxn ang="0">
                  <a:pos x="3" y="36"/>
                </a:cxn>
              </a:cxnLst>
              <a:rect l="0" t="0" r="r" b="b"/>
              <a:pathLst>
                <a:path w="33" h="541">
                  <a:moveTo>
                    <a:pt x="3" y="36"/>
                  </a:moveTo>
                  <a:cubicBezTo>
                    <a:pt x="0" y="72"/>
                    <a:pt x="8" y="184"/>
                    <a:pt x="9" y="255"/>
                  </a:cubicBezTo>
                  <a:cubicBezTo>
                    <a:pt x="10" y="326"/>
                    <a:pt x="6" y="415"/>
                    <a:pt x="6" y="462"/>
                  </a:cubicBezTo>
                  <a:cubicBezTo>
                    <a:pt x="6" y="509"/>
                    <a:pt x="10" y="533"/>
                    <a:pt x="12" y="537"/>
                  </a:cubicBezTo>
                  <a:cubicBezTo>
                    <a:pt x="14" y="541"/>
                    <a:pt x="18" y="499"/>
                    <a:pt x="21" y="486"/>
                  </a:cubicBezTo>
                  <a:cubicBezTo>
                    <a:pt x="24" y="473"/>
                    <a:pt x="28" y="487"/>
                    <a:pt x="30" y="459"/>
                  </a:cubicBezTo>
                  <a:cubicBezTo>
                    <a:pt x="32" y="431"/>
                    <a:pt x="33" y="376"/>
                    <a:pt x="33" y="318"/>
                  </a:cubicBezTo>
                  <a:cubicBezTo>
                    <a:pt x="33" y="260"/>
                    <a:pt x="28" y="154"/>
                    <a:pt x="27" y="108"/>
                  </a:cubicBezTo>
                  <a:cubicBezTo>
                    <a:pt x="26" y="62"/>
                    <a:pt x="28" y="51"/>
                    <a:pt x="24" y="39"/>
                  </a:cubicBezTo>
                  <a:cubicBezTo>
                    <a:pt x="20" y="27"/>
                    <a:pt x="6" y="0"/>
                    <a:pt x="3" y="36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1" name="Freeform 23"/>
            <p:cNvSpPr>
              <a:spLocks/>
            </p:cNvSpPr>
            <p:nvPr userDrawn="1"/>
          </p:nvSpPr>
          <p:spPr bwMode="auto">
            <a:xfrm>
              <a:off x="5306" y="749"/>
              <a:ext cx="25" cy="458"/>
            </a:xfrm>
            <a:custGeom>
              <a:avLst/>
              <a:gdLst/>
              <a:ahLst/>
              <a:cxnLst>
                <a:cxn ang="0">
                  <a:pos x="28" y="39"/>
                </a:cxn>
                <a:cxn ang="0">
                  <a:pos x="31" y="288"/>
                </a:cxn>
                <a:cxn ang="0">
                  <a:pos x="31" y="474"/>
                </a:cxn>
                <a:cxn ang="0">
                  <a:pos x="25" y="537"/>
                </a:cxn>
                <a:cxn ang="0">
                  <a:pos x="10" y="591"/>
                </a:cxn>
                <a:cxn ang="0">
                  <a:pos x="1" y="537"/>
                </a:cxn>
                <a:cxn ang="0">
                  <a:pos x="13" y="459"/>
                </a:cxn>
                <a:cxn ang="0">
                  <a:pos x="7" y="330"/>
                </a:cxn>
                <a:cxn ang="0">
                  <a:pos x="1" y="246"/>
                </a:cxn>
                <a:cxn ang="0">
                  <a:pos x="4" y="171"/>
                </a:cxn>
                <a:cxn ang="0">
                  <a:pos x="4" y="81"/>
                </a:cxn>
                <a:cxn ang="0">
                  <a:pos x="4" y="51"/>
                </a:cxn>
                <a:cxn ang="0">
                  <a:pos x="28" y="39"/>
                </a:cxn>
              </a:cxnLst>
              <a:rect l="0" t="0" r="r" b="b"/>
              <a:pathLst>
                <a:path w="32" h="591">
                  <a:moveTo>
                    <a:pt x="28" y="39"/>
                  </a:moveTo>
                  <a:cubicBezTo>
                    <a:pt x="32" y="78"/>
                    <a:pt x="31" y="216"/>
                    <a:pt x="31" y="288"/>
                  </a:cubicBezTo>
                  <a:cubicBezTo>
                    <a:pt x="31" y="360"/>
                    <a:pt x="32" y="433"/>
                    <a:pt x="31" y="474"/>
                  </a:cubicBezTo>
                  <a:cubicBezTo>
                    <a:pt x="30" y="515"/>
                    <a:pt x="28" y="518"/>
                    <a:pt x="25" y="537"/>
                  </a:cubicBezTo>
                  <a:cubicBezTo>
                    <a:pt x="22" y="556"/>
                    <a:pt x="14" y="591"/>
                    <a:pt x="10" y="591"/>
                  </a:cubicBezTo>
                  <a:cubicBezTo>
                    <a:pt x="6" y="591"/>
                    <a:pt x="0" y="559"/>
                    <a:pt x="1" y="537"/>
                  </a:cubicBezTo>
                  <a:cubicBezTo>
                    <a:pt x="2" y="515"/>
                    <a:pt x="12" y="493"/>
                    <a:pt x="13" y="459"/>
                  </a:cubicBezTo>
                  <a:cubicBezTo>
                    <a:pt x="14" y="425"/>
                    <a:pt x="9" y="365"/>
                    <a:pt x="7" y="330"/>
                  </a:cubicBezTo>
                  <a:cubicBezTo>
                    <a:pt x="5" y="295"/>
                    <a:pt x="1" y="272"/>
                    <a:pt x="1" y="246"/>
                  </a:cubicBezTo>
                  <a:cubicBezTo>
                    <a:pt x="1" y="220"/>
                    <a:pt x="4" y="198"/>
                    <a:pt x="4" y="171"/>
                  </a:cubicBezTo>
                  <a:cubicBezTo>
                    <a:pt x="4" y="144"/>
                    <a:pt x="4" y="101"/>
                    <a:pt x="4" y="81"/>
                  </a:cubicBezTo>
                  <a:cubicBezTo>
                    <a:pt x="4" y="61"/>
                    <a:pt x="0" y="58"/>
                    <a:pt x="4" y="51"/>
                  </a:cubicBezTo>
                  <a:cubicBezTo>
                    <a:pt x="8" y="44"/>
                    <a:pt x="24" y="0"/>
                    <a:pt x="28" y="39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2" name="Freeform 24"/>
            <p:cNvSpPr>
              <a:spLocks/>
            </p:cNvSpPr>
            <p:nvPr userDrawn="1"/>
          </p:nvSpPr>
          <p:spPr bwMode="auto">
            <a:xfrm>
              <a:off x="5275" y="480"/>
              <a:ext cx="30" cy="270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8" y="125"/>
                </a:cxn>
                <a:cxn ang="0">
                  <a:pos x="6" y="267"/>
                </a:cxn>
                <a:cxn ang="0">
                  <a:pos x="8" y="317"/>
                </a:cxn>
                <a:cxn ang="0">
                  <a:pos x="10" y="339"/>
                </a:cxn>
                <a:cxn ang="0">
                  <a:pos x="30" y="341"/>
                </a:cxn>
                <a:cxn ang="0">
                  <a:pos x="38" y="299"/>
                </a:cxn>
                <a:cxn ang="0">
                  <a:pos x="32" y="171"/>
                </a:cxn>
                <a:cxn ang="0">
                  <a:pos x="32" y="61"/>
                </a:cxn>
                <a:cxn ang="0">
                  <a:pos x="30" y="23"/>
                </a:cxn>
                <a:cxn ang="0">
                  <a:pos x="4" y="17"/>
                </a:cxn>
              </a:cxnLst>
              <a:rect l="0" t="0" r="r" b="b"/>
              <a:pathLst>
                <a:path w="38" h="348">
                  <a:moveTo>
                    <a:pt x="4" y="17"/>
                  </a:moveTo>
                  <a:cubicBezTo>
                    <a:pt x="0" y="34"/>
                    <a:pt x="8" y="83"/>
                    <a:pt x="8" y="125"/>
                  </a:cubicBezTo>
                  <a:cubicBezTo>
                    <a:pt x="8" y="167"/>
                    <a:pt x="6" y="235"/>
                    <a:pt x="6" y="267"/>
                  </a:cubicBezTo>
                  <a:cubicBezTo>
                    <a:pt x="6" y="299"/>
                    <a:pt x="7" y="305"/>
                    <a:pt x="8" y="317"/>
                  </a:cubicBezTo>
                  <a:cubicBezTo>
                    <a:pt x="9" y="329"/>
                    <a:pt x="6" y="335"/>
                    <a:pt x="10" y="339"/>
                  </a:cubicBezTo>
                  <a:cubicBezTo>
                    <a:pt x="14" y="343"/>
                    <a:pt x="25" y="348"/>
                    <a:pt x="30" y="341"/>
                  </a:cubicBezTo>
                  <a:cubicBezTo>
                    <a:pt x="35" y="334"/>
                    <a:pt x="38" y="327"/>
                    <a:pt x="38" y="299"/>
                  </a:cubicBezTo>
                  <a:cubicBezTo>
                    <a:pt x="38" y="271"/>
                    <a:pt x="33" y="211"/>
                    <a:pt x="32" y="171"/>
                  </a:cubicBezTo>
                  <a:cubicBezTo>
                    <a:pt x="31" y="131"/>
                    <a:pt x="32" y="86"/>
                    <a:pt x="32" y="61"/>
                  </a:cubicBezTo>
                  <a:cubicBezTo>
                    <a:pt x="32" y="36"/>
                    <a:pt x="35" y="31"/>
                    <a:pt x="30" y="23"/>
                  </a:cubicBezTo>
                  <a:cubicBezTo>
                    <a:pt x="25" y="15"/>
                    <a:pt x="8" y="0"/>
                    <a:pt x="4" y="1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3" name="Freeform 25"/>
            <p:cNvSpPr>
              <a:spLocks/>
            </p:cNvSpPr>
            <p:nvPr userDrawn="1"/>
          </p:nvSpPr>
          <p:spPr bwMode="auto">
            <a:xfrm>
              <a:off x="5281" y="485"/>
              <a:ext cx="48" cy="249"/>
            </a:xfrm>
            <a:custGeom>
              <a:avLst/>
              <a:gdLst/>
              <a:ahLst/>
              <a:cxnLst>
                <a:cxn ang="0">
                  <a:pos x="59" y="295"/>
                </a:cxn>
                <a:cxn ang="0">
                  <a:pos x="61" y="155"/>
                </a:cxn>
                <a:cxn ang="0">
                  <a:pos x="55" y="63"/>
                </a:cxn>
                <a:cxn ang="0">
                  <a:pos x="37" y="11"/>
                </a:cxn>
                <a:cxn ang="0">
                  <a:pos x="7" y="1"/>
                </a:cxn>
                <a:cxn ang="0">
                  <a:pos x="3" y="15"/>
                </a:cxn>
                <a:cxn ang="0">
                  <a:pos x="27" y="39"/>
                </a:cxn>
                <a:cxn ang="0">
                  <a:pos x="43" y="107"/>
                </a:cxn>
                <a:cxn ang="0">
                  <a:pos x="39" y="253"/>
                </a:cxn>
                <a:cxn ang="0">
                  <a:pos x="41" y="309"/>
                </a:cxn>
                <a:cxn ang="0">
                  <a:pos x="59" y="295"/>
                </a:cxn>
              </a:cxnLst>
              <a:rect l="0" t="0" r="r" b="b"/>
              <a:pathLst>
                <a:path w="62" h="321">
                  <a:moveTo>
                    <a:pt x="59" y="295"/>
                  </a:moveTo>
                  <a:cubicBezTo>
                    <a:pt x="62" y="269"/>
                    <a:pt x="62" y="194"/>
                    <a:pt x="61" y="155"/>
                  </a:cubicBezTo>
                  <a:cubicBezTo>
                    <a:pt x="60" y="116"/>
                    <a:pt x="59" y="87"/>
                    <a:pt x="55" y="63"/>
                  </a:cubicBezTo>
                  <a:cubicBezTo>
                    <a:pt x="51" y="39"/>
                    <a:pt x="45" y="21"/>
                    <a:pt x="37" y="11"/>
                  </a:cubicBezTo>
                  <a:cubicBezTo>
                    <a:pt x="29" y="1"/>
                    <a:pt x="13" y="0"/>
                    <a:pt x="7" y="1"/>
                  </a:cubicBezTo>
                  <a:cubicBezTo>
                    <a:pt x="1" y="2"/>
                    <a:pt x="0" y="9"/>
                    <a:pt x="3" y="15"/>
                  </a:cubicBezTo>
                  <a:cubicBezTo>
                    <a:pt x="6" y="21"/>
                    <a:pt x="20" y="24"/>
                    <a:pt x="27" y="39"/>
                  </a:cubicBezTo>
                  <a:cubicBezTo>
                    <a:pt x="34" y="54"/>
                    <a:pt x="41" y="71"/>
                    <a:pt x="43" y="107"/>
                  </a:cubicBezTo>
                  <a:cubicBezTo>
                    <a:pt x="45" y="143"/>
                    <a:pt x="39" y="219"/>
                    <a:pt x="39" y="253"/>
                  </a:cubicBezTo>
                  <a:cubicBezTo>
                    <a:pt x="39" y="287"/>
                    <a:pt x="37" y="302"/>
                    <a:pt x="41" y="309"/>
                  </a:cubicBezTo>
                  <a:cubicBezTo>
                    <a:pt x="45" y="316"/>
                    <a:pt x="56" y="321"/>
                    <a:pt x="59" y="29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>
                    <a:gamma/>
                    <a:tint val="33333"/>
                    <a:invGamma/>
                  </a:srgbClr>
                </a:gs>
                <a:gs pos="100000">
                  <a:srgbClr val="AAA58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4" name="Freeform 26"/>
            <p:cNvSpPr>
              <a:spLocks/>
            </p:cNvSpPr>
            <p:nvPr userDrawn="1"/>
          </p:nvSpPr>
          <p:spPr bwMode="auto">
            <a:xfrm>
              <a:off x="5240" y="524"/>
              <a:ext cx="20" cy="20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62"/>
                </a:cxn>
                <a:cxn ang="0">
                  <a:pos x="3" y="174"/>
                </a:cxn>
                <a:cxn ang="0">
                  <a:pos x="3" y="236"/>
                </a:cxn>
                <a:cxn ang="0">
                  <a:pos x="9" y="260"/>
                </a:cxn>
                <a:cxn ang="0">
                  <a:pos x="23" y="244"/>
                </a:cxn>
                <a:cxn ang="0">
                  <a:pos x="19" y="152"/>
                </a:cxn>
                <a:cxn ang="0">
                  <a:pos x="17" y="52"/>
                </a:cxn>
                <a:cxn ang="0">
                  <a:pos x="7" y="2"/>
                </a:cxn>
              </a:cxnLst>
              <a:rect l="0" t="0" r="r" b="b"/>
              <a:pathLst>
                <a:path w="25" h="262">
                  <a:moveTo>
                    <a:pt x="7" y="2"/>
                  </a:moveTo>
                  <a:cubicBezTo>
                    <a:pt x="5" y="4"/>
                    <a:pt x="2" y="33"/>
                    <a:pt x="1" y="62"/>
                  </a:cubicBezTo>
                  <a:cubicBezTo>
                    <a:pt x="0" y="91"/>
                    <a:pt x="3" y="145"/>
                    <a:pt x="3" y="174"/>
                  </a:cubicBezTo>
                  <a:cubicBezTo>
                    <a:pt x="3" y="203"/>
                    <a:pt x="2" y="222"/>
                    <a:pt x="3" y="236"/>
                  </a:cubicBezTo>
                  <a:cubicBezTo>
                    <a:pt x="4" y="250"/>
                    <a:pt x="6" y="259"/>
                    <a:pt x="9" y="260"/>
                  </a:cubicBezTo>
                  <a:cubicBezTo>
                    <a:pt x="12" y="261"/>
                    <a:pt x="21" y="262"/>
                    <a:pt x="23" y="244"/>
                  </a:cubicBezTo>
                  <a:cubicBezTo>
                    <a:pt x="25" y="226"/>
                    <a:pt x="20" y="184"/>
                    <a:pt x="19" y="152"/>
                  </a:cubicBezTo>
                  <a:cubicBezTo>
                    <a:pt x="18" y="120"/>
                    <a:pt x="19" y="76"/>
                    <a:pt x="17" y="52"/>
                  </a:cubicBezTo>
                  <a:cubicBezTo>
                    <a:pt x="15" y="28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CEC4A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5" name="Freeform 27"/>
            <p:cNvSpPr>
              <a:spLocks/>
            </p:cNvSpPr>
            <p:nvPr userDrawn="1"/>
          </p:nvSpPr>
          <p:spPr bwMode="auto">
            <a:xfrm>
              <a:off x="5005" y="682"/>
              <a:ext cx="566" cy="14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6" y="22"/>
                </a:cxn>
                <a:cxn ang="0">
                  <a:pos x="202" y="26"/>
                </a:cxn>
                <a:cxn ang="0">
                  <a:pos x="352" y="28"/>
                </a:cxn>
                <a:cxn ang="0">
                  <a:pos x="470" y="34"/>
                </a:cxn>
                <a:cxn ang="0">
                  <a:pos x="602" y="36"/>
                </a:cxn>
                <a:cxn ang="0">
                  <a:pos x="650" y="30"/>
                </a:cxn>
                <a:cxn ang="0">
                  <a:pos x="698" y="20"/>
                </a:cxn>
                <a:cxn ang="0">
                  <a:pos x="726" y="8"/>
                </a:cxn>
                <a:cxn ang="0">
                  <a:pos x="680" y="52"/>
                </a:cxn>
                <a:cxn ang="0">
                  <a:pos x="648" y="80"/>
                </a:cxn>
                <a:cxn ang="0">
                  <a:pos x="638" y="118"/>
                </a:cxn>
                <a:cxn ang="0">
                  <a:pos x="646" y="160"/>
                </a:cxn>
                <a:cxn ang="0">
                  <a:pos x="642" y="184"/>
                </a:cxn>
                <a:cxn ang="0">
                  <a:pos x="602" y="188"/>
                </a:cxn>
                <a:cxn ang="0">
                  <a:pos x="446" y="184"/>
                </a:cxn>
                <a:cxn ang="0">
                  <a:pos x="280" y="180"/>
                </a:cxn>
                <a:cxn ang="0">
                  <a:pos x="156" y="172"/>
                </a:cxn>
                <a:cxn ang="0">
                  <a:pos x="84" y="168"/>
                </a:cxn>
                <a:cxn ang="0">
                  <a:pos x="64" y="156"/>
                </a:cxn>
                <a:cxn ang="0">
                  <a:pos x="68" y="120"/>
                </a:cxn>
                <a:cxn ang="0">
                  <a:pos x="60" y="86"/>
                </a:cxn>
                <a:cxn ang="0">
                  <a:pos x="44" y="48"/>
                </a:cxn>
                <a:cxn ang="0">
                  <a:pos x="4" y="4"/>
                </a:cxn>
              </a:cxnLst>
              <a:rect l="0" t="0" r="r" b="b"/>
              <a:pathLst>
                <a:path w="729" h="189">
                  <a:moveTo>
                    <a:pt x="4" y="4"/>
                  </a:moveTo>
                  <a:cubicBezTo>
                    <a:pt x="8" y="0"/>
                    <a:pt x="33" y="18"/>
                    <a:pt x="66" y="22"/>
                  </a:cubicBezTo>
                  <a:cubicBezTo>
                    <a:pt x="99" y="26"/>
                    <a:pt x="154" y="25"/>
                    <a:pt x="202" y="26"/>
                  </a:cubicBezTo>
                  <a:cubicBezTo>
                    <a:pt x="250" y="27"/>
                    <a:pt x="307" y="27"/>
                    <a:pt x="352" y="28"/>
                  </a:cubicBezTo>
                  <a:cubicBezTo>
                    <a:pt x="397" y="29"/>
                    <a:pt x="428" y="33"/>
                    <a:pt x="470" y="34"/>
                  </a:cubicBezTo>
                  <a:cubicBezTo>
                    <a:pt x="512" y="35"/>
                    <a:pt x="572" y="37"/>
                    <a:pt x="602" y="36"/>
                  </a:cubicBezTo>
                  <a:cubicBezTo>
                    <a:pt x="632" y="35"/>
                    <a:pt x="634" y="33"/>
                    <a:pt x="650" y="30"/>
                  </a:cubicBezTo>
                  <a:cubicBezTo>
                    <a:pt x="666" y="27"/>
                    <a:pt x="685" y="24"/>
                    <a:pt x="698" y="20"/>
                  </a:cubicBezTo>
                  <a:cubicBezTo>
                    <a:pt x="711" y="16"/>
                    <a:pt x="729" y="3"/>
                    <a:pt x="726" y="8"/>
                  </a:cubicBezTo>
                  <a:cubicBezTo>
                    <a:pt x="723" y="13"/>
                    <a:pt x="693" y="40"/>
                    <a:pt x="680" y="52"/>
                  </a:cubicBezTo>
                  <a:cubicBezTo>
                    <a:pt x="667" y="64"/>
                    <a:pt x="655" y="69"/>
                    <a:pt x="648" y="80"/>
                  </a:cubicBezTo>
                  <a:cubicBezTo>
                    <a:pt x="641" y="91"/>
                    <a:pt x="638" y="105"/>
                    <a:pt x="638" y="118"/>
                  </a:cubicBezTo>
                  <a:cubicBezTo>
                    <a:pt x="638" y="131"/>
                    <a:pt x="645" y="149"/>
                    <a:pt x="646" y="160"/>
                  </a:cubicBezTo>
                  <a:cubicBezTo>
                    <a:pt x="647" y="171"/>
                    <a:pt x="649" y="179"/>
                    <a:pt x="642" y="184"/>
                  </a:cubicBezTo>
                  <a:cubicBezTo>
                    <a:pt x="635" y="189"/>
                    <a:pt x="635" y="188"/>
                    <a:pt x="602" y="188"/>
                  </a:cubicBezTo>
                  <a:cubicBezTo>
                    <a:pt x="569" y="188"/>
                    <a:pt x="500" y="185"/>
                    <a:pt x="446" y="184"/>
                  </a:cubicBezTo>
                  <a:cubicBezTo>
                    <a:pt x="392" y="183"/>
                    <a:pt x="328" y="182"/>
                    <a:pt x="280" y="180"/>
                  </a:cubicBezTo>
                  <a:cubicBezTo>
                    <a:pt x="232" y="178"/>
                    <a:pt x="189" y="174"/>
                    <a:pt x="156" y="172"/>
                  </a:cubicBezTo>
                  <a:cubicBezTo>
                    <a:pt x="123" y="170"/>
                    <a:pt x="99" y="171"/>
                    <a:pt x="84" y="168"/>
                  </a:cubicBezTo>
                  <a:cubicBezTo>
                    <a:pt x="69" y="165"/>
                    <a:pt x="67" y="164"/>
                    <a:pt x="64" y="156"/>
                  </a:cubicBezTo>
                  <a:cubicBezTo>
                    <a:pt x="61" y="148"/>
                    <a:pt x="69" y="132"/>
                    <a:pt x="68" y="120"/>
                  </a:cubicBezTo>
                  <a:cubicBezTo>
                    <a:pt x="67" y="108"/>
                    <a:pt x="64" y="98"/>
                    <a:pt x="60" y="86"/>
                  </a:cubicBezTo>
                  <a:cubicBezTo>
                    <a:pt x="56" y="74"/>
                    <a:pt x="54" y="61"/>
                    <a:pt x="44" y="48"/>
                  </a:cubicBezTo>
                  <a:cubicBezTo>
                    <a:pt x="34" y="35"/>
                    <a:pt x="0" y="8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>
                    <a:gamma/>
                    <a:shade val="46275"/>
                    <a:invGamma/>
                  </a:srgbClr>
                </a:gs>
                <a:gs pos="50000">
                  <a:srgbClr val="3553B3"/>
                </a:gs>
                <a:gs pos="100000">
                  <a:srgbClr val="3553B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6" name="Freeform 28"/>
            <p:cNvSpPr>
              <a:spLocks/>
            </p:cNvSpPr>
            <p:nvPr userDrawn="1"/>
          </p:nvSpPr>
          <p:spPr bwMode="auto">
            <a:xfrm>
              <a:off x="5278" y="168"/>
              <a:ext cx="24" cy="335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2" y="0"/>
                </a:cxn>
                <a:cxn ang="0">
                  <a:pos x="30" y="2"/>
                </a:cxn>
                <a:cxn ang="0">
                  <a:pos x="30" y="432"/>
                </a:cxn>
                <a:cxn ang="0">
                  <a:pos x="0" y="412"/>
                </a:cxn>
              </a:cxnLst>
              <a:rect l="0" t="0" r="r" b="b"/>
              <a:pathLst>
                <a:path w="30" h="432">
                  <a:moveTo>
                    <a:pt x="0" y="412"/>
                  </a:moveTo>
                  <a:lnTo>
                    <a:pt x="2" y="0"/>
                  </a:lnTo>
                  <a:lnTo>
                    <a:pt x="30" y="2"/>
                  </a:lnTo>
                  <a:lnTo>
                    <a:pt x="30" y="432"/>
                  </a:lnTo>
                  <a:lnTo>
                    <a:pt x="0" y="412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7" name="Freeform 29"/>
            <p:cNvSpPr>
              <a:spLocks/>
            </p:cNvSpPr>
            <p:nvPr userDrawn="1"/>
          </p:nvSpPr>
          <p:spPr bwMode="auto">
            <a:xfrm>
              <a:off x="5246" y="159"/>
              <a:ext cx="115" cy="3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0" y="17"/>
                </a:cxn>
                <a:cxn ang="0">
                  <a:pos x="34" y="3"/>
                </a:cxn>
                <a:cxn ang="0">
                  <a:pos x="78" y="3"/>
                </a:cxn>
                <a:cxn ang="0">
                  <a:pos x="122" y="21"/>
                </a:cxn>
                <a:cxn ang="0">
                  <a:pos x="148" y="43"/>
                </a:cxn>
                <a:cxn ang="0">
                  <a:pos x="116" y="47"/>
                </a:cxn>
                <a:cxn ang="0">
                  <a:pos x="90" y="35"/>
                </a:cxn>
                <a:cxn ang="0">
                  <a:pos x="76" y="19"/>
                </a:cxn>
                <a:cxn ang="0">
                  <a:pos x="34" y="15"/>
                </a:cxn>
                <a:cxn ang="0">
                  <a:pos x="24" y="35"/>
                </a:cxn>
                <a:cxn ang="0">
                  <a:pos x="2" y="45"/>
                </a:cxn>
              </a:cxnLst>
              <a:rect l="0" t="0" r="r" b="b"/>
              <a:pathLst>
                <a:path w="149" h="48">
                  <a:moveTo>
                    <a:pt x="2" y="45"/>
                  </a:moveTo>
                  <a:cubicBezTo>
                    <a:pt x="0" y="42"/>
                    <a:pt x="5" y="24"/>
                    <a:pt x="10" y="17"/>
                  </a:cubicBezTo>
                  <a:cubicBezTo>
                    <a:pt x="15" y="10"/>
                    <a:pt x="23" y="5"/>
                    <a:pt x="34" y="3"/>
                  </a:cubicBezTo>
                  <a:cubicBezTo>
                    <a:pt x="45" y="1"/>
                    <a:pt x="63" y="0"/>
                    <a:pt x="78" y="3"/>
                  </a:cubicBezTo>
                  <a:cubicBezTo>
                    <a:pt x="93" y="6"/>
                    <a:pt x="110" y="14"/>
                    <a:pt x="122" y="21"/>
                  </a:cubicBezTo>
                  <a:cubicBezTo>
                    <a:pt x="134" y="28"/>
                    <a:pt x="149" y="39"/>
                    <a:pt x="148" y="43"/>
                  </a:cubicBezTo>
                  <a:cubicBezTo>
                    <a:pt x="147" y="47"/>
                    <a:pt x="126" y="48"/>
                    <a:pt x="116" y="47"/>
                  </a:cubicBezTo>
                  <a:cubicBezTo>
                    <a:pt x="106" y="46"/>
                    <a:pt x="97" y="40"/>
                    <a:pt x="90" y="35"/>
                  </a:cubicBezTo>
                  <a:cubicBezTo>
                    <a:pt x="83" y="30"/>
                    <a:pt x="85" y="22"/>
                    <a:pt x="76" y="19"/>
                  </a:cubicBezTo>
                  <a:cubicBezTo>
                    <a:pt x="67" y="16"/>
                    <a:pt x="43" y="12"/>
                    <a:pt x="34" y="15"/>
                  </a:cubicBezTo>
                  <a:cubicBezTo>
                    <a:pt x="25" y="18"/>
                    <a:pt x="29" y="30"/>
                    <a:pt x="24" y="35"/>
                  </a:cubicBezTo>
                  <a:cubicBezTo>
                    <a:pt x="19" y="40"/>
                    <a:pt x="4" y="48"/>
                    <a:pt x="2" y="45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8" name="Freeform 30"/>
            <p:cNvSpPr>
              <a:spLocks/>
            </p:cNvSpPr>
            <p:nvPr userDrawn="1"/>
          </p:nvSpPr>
          <p:spPr bwMode="auto">
            <a:xfrm>
              <a:off x="4930" y="218"/>
              <a:ext cx="207" cy="531"/>
            </a:xfrm>
            <a:custGeom>
              <a:avLst/>
              <a:gdLst/>
              <a:ahLst/>
              <a:cxnLst>
                <a:cxn ang="0">
                  <a:pos x="261" y="1"/>
                </a:cxn>
                <a:cxn ang="0">
                  <a:pos x="189" y="33"/>
                </a:cxn>
                <a:cxn ang="0">
                  <a:pos x="117" y="89"/>
                </a:cxn>
                <a:cxn ang="0">
                  <a:pos x="67" y="161"/>
                </a:cxn>
                <a:cxn ang="0">
                  <a:pos x="25" y="253"/>
                </a:cxn>
                <a:cxn ang="0">
                  <a:pos x="3" y="355"/>
                </a:cxn>
                <a:cxn ang="0">
                  <a:pos x="9" y="451"/>
                </a:cxn>
                <a:cxn ang="0">
                  <a:pos x="43" y="561"/>
                </a:cxn>
                <a:cxn ang="0">
                  <a:pos x="117" y="645"/>
                </a:cxn>
                <a:cxn ang="0">
                  <a:pos x="159" y="683"/>
                </a:cxn>
                <a:cxn ang="0">
                  <a:pos x="159" y="657"/>
                </a:cxn>
                <a:cxn ang="0">
                  <a:pos x="175" y="645"/>
                </a:cxn>
                <a:cxn ang="0">
                  <a:pos x="143" y="631"/>
                </a:cxn>
                <a:cxn ang="0">
                  <a:pos x="97" y="593"/>
                </a:cxn>
                <a:cxn ang="0">
                  <a:pos x="53" y="533"/>
                </a:cxn>
                <a:cxn ang="0">
                  <a:pos x="25" y="449"/>
                </a:cxn>
                <a:cxn ang="0">
                  <a:pos x="19" y="353"/>
                </a:cxn>
                <a:cxn ang="0">
                  <a:pos x="35" y="257"/>
                </a:cxn>
                <a:cxn ang="0">
                  <a:pos x="67" y="179"/>
                </a:cxn>
                <a:cxn ang="0">
                  <a:pos x="119" y="103"/>
                </a:cxn>
                <a:cxn ang="0">
                  <a:pos x="177" y="51"/>
                </a:cxn>
                <a:cxn ang="0">
                  <a:pos x="225" y="25"/>
                </a:cxn>
                <a:cxn ang="0">
                  <a:pos x="261" y="1"/>
                </a:cxn>
              </a:cxnLst>
              <a:rect l="0" t="0" r="r" b="b"/>
              <a:pathLst>
                <a:path w="267" h="685">
                  <a:moveTo>
                    <a:pt x="261" y="1"/>
                  </a:moveTo>
                  <a:cubicBezTo>
                    <a:pt x="255" y="2"/>
                    <a:pt x="213" y="18"/>
                    <a:pt x="189" y="33"/>
                  </a:cubicBezTo>
                  <a:cubicBezTo>
                    <a:pt x="165" y="48"/>
                    <a:pt x="137" y="68"/>
                    <a:pt x="117" y="89"/>
                  </a:cubicBezTo>
                  <a:cubicBezTo>
                    <a:pt x="97" y="110"/>
                    <a:pt x="82" y="134"/>
                    <a:pt x="67" y="161"/>
                  </a:cubicBezTo>
                  <a:cubicBezTo>
                    <a:pt x="52" y="188"/>
                    <a:pt x="36" y="221"/>
                    <a:pt x="25" y="253"/>
                  </a:cubicBezTo>
                  <a:cubicBezTo>
                    <a:pt x="14" y="285"/>
                    <a:pt x="6" y="322"/>
                    <a:pt x="3" y="355"/>
                  </a:cubicBezTo>
                  <a:cubicBezTo>
                    <a:pt x="0" y="388"/>
                    <a:pt x="2" y="417"/>
                    <a:pt x="9" y="451"/>
                  </a:cubicBezTo>
                  <a:cubicBezTo>
                    <a:pt x="16" y="485"/>
                    <a:pt x="25" y="529"/>
                    <a:pt x="43" y="561"/>
                  </a:cubicBezTo>
                  <a:cubicBezTo>
                    <a:pt x="61" y="593"/>
                    <a:pt x="98" y="625"/>
                    <a:pt x="117" y="645"/>
                  </a:cubicBezTo>
                  <a:cubicBezTo>
                    <a:pt x="136" y="665"/>
                    <a:pt x="152" y="681"/>
                    <a:pt x="159" y="683"/>
                  </a:cubicBezTo>
                  <a:cubicBezTo>
                    <a:pt x="166" y="685"/>
                    <a:pt x="156" y="663"/>
                    <a:pt x="159" y="657"/>
                  </a:cubicBezTo>
                  <a:cubicBezTo>
                    <a:pt x="162" y="651"/>
                    <a:pt x="178" y="649"/>
                    <a:pt x="175" y="645"/>
                  </a:cubicBezTo>
                  <a:cubicBezTo>
                    <a:pt x="172" y="641"/>
                    <a:pt x="156" y="640"/>
                    <a:pt x="143" y="631"/>
                  </a:cubicBezTo>
                  <a:cubicBezTo>
                    <a:pt x="130" y="622"/>
                    <a:pt x="112" y="609"/>
                    <a:pt x="97" y="593"/>
                  </a:cubicBezTo>
                  <a:cubicBezTo>
                    <a:pt x="82" y="577"/>
                    <a:pt x="65" y="557"/>
                    <a:pt x="53" y="533"/>
                  </a:cubicBezTo>
                  <a:cubicBezTo>
                    <a:pt x="41" y="509"/>
                    <a:pt x="31" y="479"/>
                    <a:pt x="25" y="449"/>
                  </a:cubicBezTo>
                  <a:cubicBezTo>
                    <a:pt x="19" y="419"/>
                    <a:pt x="17" y="385"/>
                    <a:pt x="19" y="353"/>
                  </a:cubicBezTo>
                  <a:cubicBezTo>
                    <a:pt x="21" y="321"/>
                    <a:pt x="27" y="286"/>
                    <a:pt x="35" y="257"/>
                  </a:cubicBezTo>
                  <a:cubicBezTo>
                    <a:pt x="43" y="228"/>
                    <a:pt x="53" y="205"/>
                    <a:pt x="67" y="179"/>
                  </a:cubicBezTo>
                  <a:cubicBezTo>
                    <a:pt x="81" y="153"/>
                    <a:pt x="101" y="124"/>
                    <a:pt x="119" y="103"/>
                  </a:cubicBezTo>
                  <a:cubicBezTo>
                    <a:pt x="137" y="82"/>
                    <a:pt x="159" y="64"/>
                    <a:pt x="177" y="51"/>
                  </a:cubicBezTo>
                  <a:cubicBezTo>
                    <a:pt x="195" y="38"/>
                    <a:pt x="211" y="33"/>
                    <a:pt x="225" y="25"/>
                  </a:cubicBezTo>
                  <a:cubicBezTo>
                    <a:pt x="239" y="17"/>
                    <a:pt x="267" y="0"/>
                    <a:pt x="26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39" name="Freeform 31"/>
            <p:cNvSpPr>
              <a:spLocks/>
            </p:cNvSpPr>
            <p:nvPr userDrawn="1"/>
          </p:nvSpPr>
          <p:spPr bwMode="auto">
            <a:xfrm>
              <a:off x="5487" y="266"/>
              <a:ext cx="150" cy="532"/>
            </a:xfrm>
            <a:custGeom>
              <a:avLst/>
              <a:gdLst/>
              <a:ahLst/>
              <a:cxnLst>
                <a:cxn ang="0">
                  <a:pos x="3" y="667"/>
                </a:cxn>
                <a:cxn ang="0">
                  <a:pos x="11" y="625"/>
                </a:cxn>
                <a:cxn ang="0">
                  <a:pos x="41" y="587"/>
                </a:cxn>
                <a:cxn ang="0">
                  <a:pos x="83" y="557"/>
                </a:cxn>
                <a:cxn ang="0">
                  <a:pos x="135" y="491"/>
                </a:cxn>
                <a:cxn ang="0">
                  <a:pos x="163" y="403"/>
                </a:cxn>
                <a:cxn ang="0">
                  <a:pos x="175" y="299"/>
                </a:cxn>
                <a:cxn ang="0">
                  <a:pos x="159" y="205"/>
                </a:cxn>
                <a:cxn ang="0">
                  <a:pos x="129" y="141"/>
                </a:cxn>
                <a:cxn ang="0">
                  <a:pos x="91" y="73"/>
                </a:cxn>
                <a:cxn ang="0">
                  <a:pos x="47" y="23"/>
                </a:cxn>
                <a:cxn ang="0">
                  <a:pos x="21" y="1"/>
                </a:cxn>
                <a:cxn ang="0">
                  <a:pos x="51" y="19"/>
                </a:cxn>
                <a:cxn ang="0">
                  <a:pos x="107" y="77"/>
                </a:cxn>
                <a:cxn ang="0">
                  <a:pos x="149" y="153"/>
                </a:cxn>
                <a:cxn ang="0">
                  <a:pos x="183" y="233"/>
                </a:cxn>
                <a:cxn ang="0">
                  <a:pos x="191" y="343"/>
                </a:cxn>
                <a:cxn ang="0">
                  <a:pos x="173" y="443"/>
                </a:cxn>
                <a:cxn ang="0">
                  <a:pos x="141" y="517"/>
                </a:cxn>
                <a:cxn ang="0">
                  <a:pos x="89" y="581"/>
                </a:cxn>
                <a:cxn ang="0">
                  <a:pos x="45" y="623"/>
                </a:cxn>
                <a:cxn ang="0">
                  <a:pos x="29" y="659"/>
                </a:cxn>
                <a:cxn ang="0">
                  <a:pos x="29" y="683"/>
                </a:cxn>
                <a:cxn ang="0">
                  <a:pos x="3" y="667"/>
                </a:cxn>
              </a:cxnLst>
              <a:rect l="0" t="0" r="r" b="b"/>
              <a:pathLst>
                <a:path w="193" h="686">
                  <a:moveTo>
                    <a:pt x="3" y="667"/>
                  </a:moveTo>
                  <a:cubicBezTo>
                    <a:pt x="0" y="657"/>
                    <a:pt x="5" y="638"/>
                    <a:pt x="11" y="625"/>
                  </a:cubicBezTo>
                  <a:cubicBezTo>
                    <a:pt x="17" y="612"/>
                    <a:pt x="29" y="598"/>
                    <a:pt x="41" y="587"/>
                  </a:cubicBezTo>
                  <a:cubicBezTo>
                    <a:pt x="53" y="576"/>
                    <a:pt x="67" y="573"/>
                    <a:pt x="83" y="557"/>
                  </a:cubicBezTo>
                  <a:cubicBezTo>
                    <a:pt x="99" y="541"/>
                    <a:pt x="122" y="517"/>
                    <a:pt x="135" y="491"/>
                  </a:cubicBezTo>
                  <a:cubicBezTo>
                    <a:pt x="148" y="465"/>
                    <a:pt x="156" y="435"/>
                    <a:pt x="163" y="403"/>
                  </a:cubicBezTo>
                  <a:cubicBezTo>
                    <a:pt x="170" y="371"/>
                    <a:pt x="176" y="332"/>
                    <a:pt x="175" y="299"/>
                  </a:cubicBezTo>
                  <a:cubicBezTo>
                    <a:pt x="174" y="266"/>
                    <a:pt x="167" y="231"/>
                    <a:pt x="159" y="205"/>
                  </a:cubicBezTo>
                  <a:cubicBezTo>
                    <a:pt x="151" y="179"/>
                    <a:pt x="140" y="163"/>
                    <a:pt x="129" y="141"/>
                  </a:cubicBezTo>
                  <a:cubicBezTo>
                    <a:pt x="118" y="119"/>
                    <a:pt x="105" y="93"/>
                    <a:pt x="91" y="73"/>
                  </a:cubicBezTo>
                  <a:cubicBezTo>
                    <a:pt x="77" y="53"/>
                    <a:pt x="59" y="35"/>
                    <a:pt x="47" y="23"/>
                  </a:cubicBezTo>
                  <a:cubicBezTo>
                    <a:pt x="35" y="11"/>
                    <a:pt x="20" y="2"/>
                    <a:pt x="21" y="1"/>
                  </a:cubicBezTo>
                  <a:cubicBezTo>
                    <a:pt x="22" y="0"/>
                    <a:pt x="37" y="6"/>
                    <a:pt x="51" y="19"/>
                  </a:cubicBezTo>
                  <a:cubicBezTo>
                    <a:pt x="65" y="32"/>
                    <a:pt x="91" y="55"/>
                    <a:pt x="107" y="77"/>
                  </a:cubicBezTo>
                  <a:cubicBezTo>
                    <a:pt x="123" y="99"/>
                    <a:pt x="136" y="127"/>
                    <a:pt x="149" y="153"/>
                  </a:cubicBezTo>
                  <a:cubicBezTo>
                    <a:pt x="162" y="179"/>
                    <a:pt x="176" y="201"/>
                    <a:pt x="183" y="233"/>
                  </a:cubicBezTo>
                  <a:cubicBezTo>
                    <a:pt x="190" y="265"/>
                    <a:pt x="193" y="308"/>
                    <a:pt x="191" y="343"/>
                  </a:cubicBezTo>
                  <a:cubicBezTo>
                    <a:pt x="189" y="378"/>
                    <a:pt x="181" y="414"/>
                    <a:pt x="173" y="443"/>
                  </a:cubicBezTo>
                  <a:cubicBezTo>
                    <a:pt x="165" y="472"/>
                    <a:pt x="155" y="494"/>
                    <a:pt x="141" y="517"/>
                  </a:cubicBezTo>
                  <a:cubicBezTo>
                    <a:pt x="127" y="540"/>
                    <a:pt x="105" y="563"/>
                    <a:pt x="89" y="581"/>
                  </a:cubicBezTo>
                  <a:cubicBezTo>
                    <a:pt x="73" y="599"/>
                    <a:pt x="55" y="610"/>
                    <a:pt x="45" y="623"/>
                  </a:cubicBezTo>
                  <a:cubicBezTo>
                    <a:pt x="35" y="636"/>
                    <a:pt x="32" y="649"/>
                    <a:pt x="29" y="659"/>
                  </a:cubicBezTo>
                  <a:cubicBezTo>
                    <a:pt x="26" y="669"/>
                    <a:pt x="33" y="680"/>
                    <a:pt x="29" y="683"/>
                  </a:cubicBezTo>
                  <a:cubicBezTo>
                    <a:pt x="25" y="686"/>
                    <a:pt x="6" y="677"/>
                    <a:pt x="3" y="667"/>
                  </a:cubicBezTo>
                  <a:close/>
                </a:path>
              </a:pathLst>
            </a:custGeom>
            <a:gradFill rotWithShape="0">
              <a:gsLst>
                <a:gs pos="0">
                  <a:srgbClr val="AAA582"/>
                </a:gs>
                <a:gs pos="100000">
                  <a:srgbClr val="AAA58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0" name="Freeform 32"/>
            <p:cNvSpPr>
              <a:spLocks/>
            </p:cNvSpPr>
            <p:nvPr userDrawn="1"/>
          </p:nvSpPr>
          <p:spPr bwMode="auto">
            <a:xfrm>
              <a:off x="5280" y="0"/>
              <a:ext cx="20" cy="163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0"/>
                </a:cxn>
                <a:cxn ang="0">
                  <a:pos x="26" y="2"/>
                </a:cxn>
                <a:cxn ang="0">
                  <a:pos x="24" y="210"/>
                </a:cxn>
                <a:cxn ang="0">
                  <a:pos x="0" y="206"/>
                </a:cxn>
              </a:cxnLst>
              <a:rect l="0" t="0" r="r" b="b"/>
              <a:pathLst>
                <a:path w="26" h="210">
                  <a:moveTo>
                    <a:pt x="0" y="206"/>
                  </a:moveTo>
                  <a:lnTo>
                    <a:pt x="0" y="0"/>
                  </a:lnTo>
                  <a:lnTo>
                    <a:pt x="26" y="2"/>
                  </a:lnTo>
                  <a:lnTo>
                    <a:pt x="24" y="210"/>
                  </a:lnTo>
                  <a:lnTo>
                    <a:pt x="0" y="206"/>
                  </a:ln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1" name="Freeform 33"/>
            <p:cNvSpPr>
              <a:spLocks/>
            </p:cNvSpPr>
            <p:nvPr userDrawn="1"/>
          </p:nvSpPr>
          <p:spPr bwMode="auto">
            <a:xfrm>
              <a:off x="5428" y="509"/>
              <a:ext cx="127" cy="178"/>
            </a:xfrm>
            <a:custGeom>
              <a:avLst/>
              <a:gdLst/>
              <a:ahLst/>
              <a:cxnLst>
                <a:cxn ang="0">
                  <a:pos x="155" y="7"/>
                </a:cxn>
                <a:cxn ang="0">
                  <a:pos x="133" y="85"/>
                </a:cxn>
                <a:cxn ang="0">
                  <a:pos x="91" y="163"/>
                </a:cxn>
                <a:cxn ang="0">
                  <a:pos x="45" y="197"/>
                </a:cxn>
                <a:cxn ang="0">
                  <a:pos x="5" y="209"/>
                </a:cxn>
                <a:cxn ang="0">
                  <a:pos x="15" y="223"/>
                </a:cxn>
                <a:cxn ang="0">
                  <a:pos x="53" y="223"/>
                </a:cxn>
                <a:cxn ang="0">
                  <a:pos x="101" y="189"/>
                </a:cxn>
                <a:cxn ang="0">
                  <a:pos x="143" y="115"/>
                </a:cxn>
                <a:cxn ang="0">
                  <a:pos x="161" y="43"/>
                </a:cxn>
                <a:cxn ang="0">
                  <a:pos x="155" y="7"/>
                </a:cxn>
              </a:cxnLst>
              <a:rect l="0" t="0" r="r" b="b"/>
              <a:pathLst>
                <a:path w="163" h="229">
                  <a:moveTo>
                    <a:pt x="155" y="7"/>
                  </a:moveTo>
                  <a:cubicBezTo>
                    <a:pt x="150" y="14"/>
                    <a:pt x="144" y="59"/>
                    <a:pt x="133" y="85"/>
                  </a:cubicBezTo>
                  <a:cubicBezTo>
                    <a:pt x="122" y="111"/>
                    <a:pt x="106" y="144"/>
                    <a:pt x="91" y="163"/>
                  </a:cubicBezTo>
                  <a:cubicBezTo>
                    <a:pt x="76" y="182"/>
                    <a:pt x="59" y="189"/>
                    <a:pt x="45" y="197"/>
                  </a:cubicBezTo>
                  <a:cubicBezTo>
                    <a:pt x="31" y="205"/>
                    <a:pt x="10" y="205"/>
                    <a:pt x="5" y="209"/>
                  </a:cubicBezTo>
                  <a:cubicBezTo>
                    <a:pt x="0" y="213"/>
                    <a:pt x="7" y="221"/>
                    <a:pt x="15" y="223"/>
                  </a:cubicBezTo>
                  <a:cubicBezTo>
                    <a:pt x="23" y="225"/>
                    <a:pt x="39" y="229"/>
                    <a:pt x="53" y="223"/>
                  </a:cubicBezTo>
                  <a:cubicBezTo>
                    <a:pt x="67" y="217"/>
                    <a:pt x="86" y="207"/>
                    <a:pt x="101" y="189"/>
                  </a:cubicBezTo>
                  <a:cubicBezTo>
                    <a:pt x="116" y="171"/>
                    <a:pt x="133" y="139"/>
                    <a:pt x="143" y="115"/>
                  </a:cubicBezTo>
                  <a:cubicBezTo>
                    <a:pt x="153" y="91"/>
                    <a:pt x="159" y="62"/>
                    <a:pt x="161" y="43"/>
                  </a:cubicBezTo>
                  <a:cubicBezTo>
                    <a:pt x="163" y="24"/>
                    <a:pt x="160" y="0"/>
                    <a:pt x="155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/>
                </a:gs>
                <a:gs pos="50000">
                  <a:srgbClr val="CEC4A6">
                    <a:gamma/>
                    <a:tint val="24314"/>
                    <a:invGamma/>
                  </a:srgbClr>
                </a:gs>
                <a:gs pos="100000">
                  <a:srgbClr val="CEC4A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2" name="Oval 34"/>
            <p:cNvSpPr>
              <a:spLocks noChangeArrowheads="1"/>
            </p:cNvSpPr>
            <p:nvPr userDrawn="1"/>
          </p:nvSpPr>
          <p:spPr bwMode="auto">
            <a:xfrm>
              <a:off x="5325" y="523"/>
              <a:ext cx="61" cy="57"/>
            </a:xfrm>
            <a:prstGeom prst="ellipse">
              <a:avLst/>
            </a:pr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3" name="Freeform 35"/>
            <p:cNvSpPr>
              <a:spLocks/>
            </p:cNvSpPr>
            <p:nvPr userDrawn="1"/>
          </p:nvSpPr>
          <p:spPr bwMode="auto">
            <a:xfrm>
              <a:off x="5421" y="557"/>
              <a:ext cx="197" cy="183"/>
            </a:xfrm>
            <a:custGeom>
              <a:avLst/>
              <a:gdLst/>
              <a:ahLst/>
              <a:cxnLst>
                <a:cxn ang="0">
                  <a:pos x="14" y="210"/>
                </a:cxn>
                <a:cxn ang="0">
                  <a:pos x="96" y="182"/>
                </a:cxn>
                <a:cxn ang="0">
                  <a:pos x="150" y="142"/>
                </a:cxn>
                <a:cxn ang="0">
                  <a:pos x="192" y="72"/>
                </a:cxn>
                <a:cxn ang="0">
                  <a:pos x="208" y="8"/>
                </a:cxn>
                <a:cxn ang="0">
                  <a:pos x="222" y="22"/>
                </a:cxn>
                <a:cxn ang="0">
                  <a:pos x="198" y="90"/>
                </a:cxn>
                <a:cxn ang="0">
                  <a:pos x="216" y="90"/>
                </a:cxn>
                <a:cxn ang="0">
                  <a:pos x="246" y="44"/>
                </a:cxn>
                <a:cxn ang="0">
                  <a:pos x="248" y="58"/>
                </a:cxn>
                <a:cxn ang="0">
                  <a:pos x="218" y="130"/>
                </a:cxn>
                <a:cxn ang="0">
                  <a:pos x="164" y="186"/>
                </a:cxn>
                <a:cxn ang="0">
                  <a:pos x="118" y="220"/>
                </a:cxn>
                <a:cxn ang="0">
                  <a:pos x="102" y="234"/>
                </a:cxn>
                <a:cxn ang="0">
                  <a:pos x="100" y="208"/>
                </a:cxn>
                <a:cxn ang="0">
                  <a:pos x="52" y="216"/>
                </a:cxn>
                <a:cxn ang="0">
                  <a:pos x="10" y="226"/>
                </a:cxn>
                <a:cxn ang="0">
                  <a:pos x="14" y="210"/>
                </a:cxn>
              </a:cxnLst>
              <a:rect l="0" t="0" r="r" b="b"/>
              <a:pathLst>
                <a:path w="253" h="236">
                  <a:moveTo>
                    <a:pt x="14" y="210"/>
                  </a:moveTo>
                  <a:cubicBezTo>
                    <a:pt x="28" y="203"/>
                    <a:pt x="73" y="193"/>
                    <a:pt x="96" y="182"/>
                  </a:cubicBezTo>
                  <a:cubicBezTo>
                    <a:pt x="119" y="171"/>
                    <a:pt x="134" y="160"/>
                    <a:pt x="150" y="142"/>
                  </a:cubicBezTo>
                  <a:cubicBezTo>
                    <a:pt x="166" y="124"/>
                    <a:pt x="182" y="94"/>
                    <a:pt x="192" y="72"/>
                  </a:cubicBezTo>
                  <a:cubicBezTo>
                    <a:pt x="202" y="50"/>
                    <a:pt x="203" y="16"/>
                    <a:pt x="208" y="8"/>
                  </a:cubicBezTo>
                  <a:cubicBezTo>
                    <a:pt x="213" y="0"/>
                    <a:pt x="224" y="8"/>
                    <a:pt x="222" y="22"/>
                  </a:cubicBezTo>
                  <a:cubicBezTo>
                    <a:pt x="220" y="36"/>
                    <a:pt x="199" y="79"/>
                    <a:pt x="198" y="90"/>
                  </a:cubicBezTo>
                  <a:cubicBezTo>
                    <a:pt x="197" y="101"/>
                    <a:pt x="208" y="98"/>
                    <a:pt x="216" y="90"/>
                  </a:cubicBezTo>
                  <a:cubicBezTo>
                    <a:pt x="224" y="82"/>
                    <a:pt x="241" y="49"/>
                    <a:pt x="246" y="44"/>
                  </a:cubicBezTo>
                  <a:cubicBezTo>
                    <a:pt x="251" y="39"/>
                    <a:pt x="253" y="44"/>
                    <a:pt x="248" y="58"/>
                  </a:cubicBezTo>
                  <a:cubicBezTo>
                    <a:pt x="243" y="72"/>
                    <a:pt x="232" y="109"/>
                    <a:pt x="218" y="130"/>
                  </a:cubicBezTo>
                  <a:cubicBezTo>
                    <a:pt x="204" y="151"/>
                    <a:pt x="181" y="171"/>
                    <a:pt x="164" y="186"/>
                  </a:cubicBezTo>
                  <a:cubicBezTo>
                    <a:pt x="147" y="201"/>
                    <a:pt x="128" y="212"/>
                    <a:pt x="118" y="220"/>
                  </a:cubicBezTo>
                  <a:cubicBezTo>
                    <a:pt x="108" y="228"/>
                    <a:pt x="105" y="236"/>
                    <a:pt x="102" y="234"/>
                  </a:cubicBezTo>
                  <a:cubicBezTo>
                    <a:pt x="99" y="232"/>
                    <a:pt x="108" y="211"/>
                    <a:pt x="100" y="208"/>
                  </a:cubicBezTo>
                  <a:cubicBezTo>
                    <a:pt x="92" y="205"/>
                    <a:pt x="67" y="213"/>
                    <a:pt x="52" y="216"/>
                  </a:cubicBezTo>
                  <a:cubicBezTo>
                    <a:pt x="37" y="219"/>
                    <a:pt x="17" y="227"/>
                    <a:pt x="10" y="226"/>
                  </a:cubicBezTo>
                  <a:cubicBezTo>
                    <a:pt x="3" y="225"/>
                    <a:pt x="0" y="217"/>
                    <a:pt x="14" y="210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4" name="Freeform 36"/>
            <p:cNvSpPr>
              <a:spLocks/>
            </p:cNvSpPr>
            <p:nvPr userDrawn="1"/>
          </p:nvSpPr>
          <p:spPr bwMode="auto">
            <a:xfrm>
              <a:off x="5281" y="638"/>
              <a:ext cx="25" cy="11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69"/>
                </a:cxn>
                <a:cxn ang="0">
                  <a:pos x="1" y="121"/>
                </a:cxn>
                <a:cxn ang="0">
                  <a:pos x="9" y="145"/>
                </a:cxn>
                <a:cxn ang="0">
                  <a:pos x="25" y="135"/>
                </a:cxn>
                <a:cxn ang="0">
                  <a:pos x="33" y="113"/>
                </a:cxn>
                <a:cxn ang="0">
                  <a:pos x="23" y="53"/>
                </a:cxn>
                <a:cxn ang="0">
                  <a:pos x="5" y="3"/>
                </a:cxn>
              </a:cxnLst>
              <a:rect l="0" t="0" r="r" b="b"/>
              <a:pathLst>
                <a:path w="33" h="147">
                  <a:moveTo>
                    <a:pt x="5" y="3"/>
                  </a:moveTo>
                  <a:cubicBezTo>
                    <a:pt x="2" y="6"/>
                    <a:pt x="4" y="49"/>
                    <a:pt x="3" y="69"/>
                  </a:cubicBezTo>
                  <a:cubicBezTo>
                    <a:pt x="2" y="89"/>
                    <a:pt x="0" y="108"/>
                    <a:pt x="1" y="121"/>
                  </a:cubicBezTo>
                  <a:cubicBezTo>
                    <a:pt x="2" y="134"/>
                    <a:pt x="5" y="143"/>
                    <a:pt x="9" y="145"/>
                  </a:cubicBezTo>
                  <a:cubicBezTo>
                    <a:pt x="13" y="147"/>
                    <a:pt x="21" y="140"/>
                    <a:pt x="25" y="135"/>
                  </a:cubicBezTo>
                  <a:cubicBezTo>
                    <a:pt x="29" y="130"/>
                    <a:pt x="33" y="127"/>
                    <a:pt x="33" y="113"/>
                  </a:cubicBezTo>
                  <a:cubicBezTo>
                    <a:pt x="33" y="99"/>
                    <a:pt x="26" y="71"/>
                    <a:pt x="23" y="53"/>
                  </a:cubicBezTo>
                  <a:cubicBezTo>
                    <a:pt x="20" y="35"/>
                    <a:pt x="8" y="0"/>
                    <a:pt x="5" y="3"/>
                  </a:cubicBezTo>
                  <a:close/>
                </a:path>
              </a:pathLst>
            </a:custGeom>
            <a:gradFill rotWithShape="0">
              <a:gsLst>
                <a:gs pos="0">
                  <a:srgbClr val="F4F1EA"/>
                </a:gs>
                <a:gs pos="100000">
                  <a:srgbClr val="1F3067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5" name="Freeform 37"/>
            <p:cNvSpPr>
              <a:spLocks/>
            </p:cNvSpPr>
            <p:nvPr userDrawn="1"/>
          </p:nvSpPr>
          <p:spPr bwMode="auto">
            <a:xfrm>
              <a:off x="5366" y="347"/>
              <a:ext cx="78" cy="93"/>
            </a:xfrm>
            <a:custGeom>
              <a:avLst/>
              <a:gdLst/>
              <a:ahLst/>
              <a:cxnLst>
                <a:cxn ang="0">
                  <a:pos x="89" y="4"/>
                </a:cxn>
                <a:cxn ang="0">
                  <a:pos x="41" y="44"/>
                </a:cxn>
                <a:cxn ang="0">
                  <a:pos x="5" y="80"/>
                </a:cxn>
                <a:cxn ang="0">
                  <a:pos x="9" y="112"/>
                </a:cxn>
                <a:cxn ang="0">
                  <a:pos x="41" y="112"/>
                </a:cxn>
                <a:cxn ang="0">
                  <a:pos x="73" y="66"/>
                </a:cxn>
                <a:cxn ang="0">
                  <a:pos x="97" y="20"/>
                </a:cxn>
                <a:cxn ang="0">
                  <a:pos x="89" y="4"/>
                </a:cxn>
              </a:cxnLst>
              <a:rect l="0" t="0" r="r" b="b"/>
              <a:pathLst>
                <a:path w="100" h="120">
                  <a:moveTo>
                    <a:pt x="89" y="4"/>
                  </a:moveTo>
                  <a:cubicBezTo>
                    <a:pt x="80" y="8"/>
                    <a:pt x="55" y="31"/>
                    <a:pt x="41" y="44"/>
                  </a:cubicBezTo>
                  <a:cubicBezTo>
                    <a:pt x="27" y="57"/>
                    <a:pt x="10" y="69"/>
                    <a:pt x="5" y="80"/>
                  </a:cubicBezTo>
                  <a:cubicBezTo>
                    <a:pt x="0" y="91"/>
                    <a:pt x="3" y="107"/>
                    <a:pt x="9" y="112"/>
                  </a:cubicBezTo>
                  <a:cubicBezTo>
                    <a:pt x="15" y="117"/>
                    <a:pt x="30" y="120"/>
                    <a:pt x="41" y="112"/>
                  </a:cubicBezTo>
                  <a:cubicBezTo>
                    <a:pt x="52" y="104"/>
                    <a:pt x="64" y="81"/>
                    <a:pt x="73" y="66"/>
                  </a:cubicBezTo>
                  <a:cubicBezTo>
                    <a:pt x="82" y="51"/>
                    <a:pt x="94" y="30"/>
                    <a:pt x="97" y="20"/>
                  </a:cubicBezTo>
                  <a:cubicBezTo>
                    <a:pt x="100" y="10"/>
                    <a:pt x="98" y="0"/>
                    <a:pt x="89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6" name="Freeform 38"/>
            <p:cNvSpPr>
              <a:spLocks/>
            </p:cNvSpPr>
            <p:nvPr userDrawn="1"/>
          </p:nvSpPr>
          <p:spPr bwMode="auto">
            <a:xfrm>
              <a:off x="5450" y="361"/>
              <a:ext cx="33" cy="106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69"/>
                </a:cxn>
                <a:cxn ang="0">
                  <a:pos x="3" y="123"/>
                </a:cxn>
                <a:cxn ang="0">
                  <a:pos x="25" y="135"/>
                </a:cxn>
                <a:cxn ang="0">
                  <a:pos x="39" y="109"/>
                </a:cxn>
                <a:cxn ang="0">
                  <a:pos x="41" y="61"/>
                </a:cxn>
                <a:cxn ang="0">
                  <a:pos x="25" y="15"/>
                </a:cxn>
                <a:cxn ang="0">
                  <a:pos x="7" y="9"/>
                </a:cxn>
              </a:cxnLst>
              <a:rect l="0" t="0" r="r" b="b"/>
              <a:pathLst>
                <a:path w="43" h="137">
                  <a:moveTo>
                    <a:pt x="7" y="9"/>
                  </a:moveTo>
                  <a:cubicBezTo>
                    <a:pt x="4" y="18"/>
                    <a:pt x="8" y="50"/>
                    <a:pt x="7" y="69"/>
                  </a:cubicBezTo>
                  <a:cubicBezTo>
                    <a:pt x="6" y="88"/>
                    <a:pt x="0" y="112"/>
                    <a:pt x="3" y="123"/>
                  </a:cubicBezTo>
                  <a:cubicBezTo>
                    <a:pt x="6" y="134"/>
                    <a:pt x="19" y="137"/>
                    <a:pt x="25" y="135"/>
                  </a:cubicBezTo>
                  <a:cubicBezTo>
                    <a:pt x="31" y="133"/>
                    <a:pt x="36" y="121"/>
                    <a:pt x="39" y="109"/>
                  </a:cubicBezTo>
                  <a:cubicBezTo>
                    <a:pt x="42" y="97"/>
                    <a:pt x="43" y="77"/>
                    <a:pt x="41" y="61"/>
                  </a:cubicBezTo>
                  <a:cubicBezTo>
                    <a:pt x="39" y="45"/>
                    <a:pt x="30" y="25"/>
                    <a:pt x="25" y="15"/>
                  </a:cubicBezTo>
                  <a:cubicBezTo>
                    <a:pt x="20" y="5"/>
                    <a:pt x="10" y="0"/>
                    <a:pt x="7" y="9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7" name="Freeform 39"/>
            <p:cNvSpPr>
              <a:spLocks/>
            </p:cNvSpPr>
            <p:nvPr userDrawn="1"/>
          </p:nvSpPr>
          <p:spPr bwMode="auto">
            <a:xfrm>
              <a:off x="5470" y="347"/>
              <a:ext cx="72" cy="1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1" y="36"/>
                </a:cxn>
                <a:cxn ang="0">
                  <a:pos x="59" y="114"/>
                </a:cxn>
                <a:cxn ang="0">
                  <a:pos x="69" y="144"/>
                </a:cxn>
                <a:cxn ang="0">
                  <a:pos x="87" y="136"/>
                </a:cxn>
                <a:cxn ang="0">
                  <a:pos x="89" y="108"/>
                </a:cxn>
                <a:cxn ang="0">
                  <a:pos x="67" y="52"/>
                </a:cxn>
                <a:cxn ang="0">
                  <a:pos x="35" y="22"/>
                </a:cxn>
                <a:cxn ang="0">
                  <a:pos x="1" y="2"/>
                </a:cxn>
              </a:cxnLst>
              <a:rect l="0" t="0" r="r" b="b"/>
              <a:pathLst>
                <a:path w="92" h="148">
                  <a:moveTo>
                    <a:pt x="1" y="2"/>
                  </a:moveTo>
                  <a:cubicBezTo>
                    <a:pt x="0" y="4"/>
                    <a:pt x="21" y="17"/>
                    <a:pt x="31" y="36"/>
                  </a:cubicBezTo>
                  <a:cubicBezTo>
                    <a:pt x="41" y="55"/>
                    <a:pt x="53" y="96"/>
                    <a:pt x="59" y="114"/>
                  </a:cubicBezTo>
                  <a:cubicBezTo>
                    <a:pt x="65" y="132"/>
                    <a:pt x="64" y="140"/>
                    <a:pt x="69" y="144"/>
                  </a:cubicBezTo>
                  <a:cubicBezTo>
                    <a:pt x="74" y="148"/>
                    <a:pt x="84" y="142"/>
                    <a:pt x="87" y="136"/>
                  </a:cubicBezTo>
                  <a:cubicBezTo>
                    <a:pt x="90" y="130"/>
                    <a:pt x="92" y="122"/>
                    <a:pt x="89" y="108"/>
                  </a:cubicBezTo>
                  <a:cubicBezTo>
                    <a:pt x="86" y="94"/>
                    <a:pt x="76" y="66"/>
                    <a:pt x="67" y="52"/>
                  </a:cubicBezTo>
                  <a:cubicBezTo>
                    <a:pt x="58" y="38"/>
                    <a:pt x="46" y="30"/>
                    <a:pt x="35" y="22"/>
                  </a:cubicBezTo>
                  <a:cubicBezTo>
                    <a:pt x="24" y="14"/>
                    <a:pt x="2" y="0"/>
                    <a:pt x="1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8" name="Freeform 40"/>
            <p:cNvSpPr>
              <a:spLocks/>
            </p:cNvSpPr>
            <p:nvPr userDrawn="1"/>
          </p:nvSpPr>
          <p:spPr bwMode="auto">
            <a:xfrm>
              <a:off x="5486" y="332"/>
              <a:ext cx="97" cy="8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6" y="44"/>
                </a:cxn>
                <a:cxn ang="0">
                  <a:pos x="94" y="100"/>
                </a:cxn>
                <a:cxn ang="0">
                  <a:pos x="116" y="106"/>
                </a:cxn>
                <a:cxn ang="0">
                  <a:pos x="118" y="78"/>
                </a:cxn>
                <a:cxn ang="0">
                  <a:pos x="82" y="32"/>
                </a:cxn>
                <a:cxn ang="0">
                  <a:pos x="4" y="2"/>
                </a:cxn>
              </a:cxnLst>
              <a:rect l="0" t="0" r="r" b="b"/>
              <a:pathLst>
                <a:path w="124" h="110">
                  <a:moveTo>
                    <a:pt x="4" y="2"/>
                  </a:moveTo>
                  <a:cubicBezTo>
                    <a:pt x="0" y="4"/>
                    <a:pt x="41" y="28"/>
                    <a:pt x="56" y="44"/>
                  </a:cubicBezTo>
                  <a:cubicBezTo>
                    <a:pt x="71" y="60"/>
                    <a:pt x="84" y="90"/>
                    <a:pt x="94" y="100"/>
                  </a:cubicBezTo>
                  <a:cubicBezTo>
                    <a:pt x="104" y="110"/>
                    <a:pt x="112" y="110"/>
                    <a:pt x="116" y="106"/>
                  </a:cubicBezTo>
                  <a:cubicBezTo>
                    <a:pt x="120" y="102"/>
                    <a:pt x="124" y="90"/>
                    <a:pt x="118" y="78"/>
                  </a:cubicBezTo>
                  <a:cubicBezTo>
                    <a:pt x="112" y="66"/>
                    <a:pt x="100" y="45"/>
                    <a:pt x="82" y="32"/>
                  </a:cubicBezTo>
                  <a:cubicBezTo>
                    <a:pt x="64" y="19"/>
                    <a:pt x="8" y="0"/>
                    <a:pt x="4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49" name="Freeform 41"/>
            <p:cNvSpPr>
              <a:spLocks/>
            </p:cNvSpPr>
            <p:nvPr userDrawn="1"/>
          </p:nvSpPr>
          <p:spPr bwMode="auto">
            <a:xfrm>
              <a:off x="5502" y="316"/>
              <a:ext cx="70" cy="4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8" y="28"/>
                </a:cxn>
                <a:cxn ang="0">
                  <a:pos x="86" y="48"/>
                </a:cxn>
                <a:cxn ang="0">
                  <a:pos x="70" y="8"/>
                </a:cxn>
                <a:cxn ang="0">
                  <a:pos x="4" y="4"/>
                </a:cxn>
              </a:cxnLst>
              <a:rect l="0" t="0" r="r" b="b"/>
              <a:pathLst>
                <a:path w="90" h="51">
                  <a:moveTo>
                    <a:pt x="4" y="4"/>
                  </a:moveTo>
                  <a:cubicBezTo>
                    <a:pt x="0" y="7"/>
                    <a:pt x="34" y="21"/>
                    <a:pt x="48" y="28"/>
                  </a:cubicBezTo>
                  <a:cubicBezTo>
                    <a:pt x="62" y="35"/>
                    <a:pt x="82" y="51"/>
                    <a:pt x="86" y="48"/>
                  </a:cubicBezTo>
                  <a:cubicBezTo>
                    <a:pt x="90" y="45"/>
                    <a:pt x="83" y="16"/>
                    <a:pt x="70" y="8"/>
                  </a:cubicBezTo>
                  <a:cubicBezTo>
                    <a:pt x="57" y="0"/>
                    <a:pt x="8" y="1"/>
                    <a:pt x="4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0" name="Freeform 42"/>
            <p:cNvSpPr>
              <a:spLocks/>
            </p:cNvSpPr>
            <p:nvPr userDrawn="1"/>
          </p:nvSpPr>
          <p:spPr bwMode="auto">
            <a:xfrm>
              <a:off x="5299" y="337"/>
              <a:ext cx="102" cy="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52" y="14"/>
                </a:cxn>
                <a:cxn ang="0">
                  <a:pos x="10" y="46"/>
                </a:cxn>
                <a:cxn ang="0">
                  <a:pos x="2" y="82"/>
                </a:cxn>
                <a:cxn ang="0">
                  <a:pos x="22" y="90"/>
                </a:cxn>
                <a:cxn ang="0">
                  <a:pos x="72" y="42"/>
                </a:cxn>
                <a:cxn ang="0">
                  <a:pos x="122" y="14"/>
                </a:cxn>
                <a:cxn ang="0">
                  <a:pos x="120" y="0"/>
                </a:cxn>
              </a:cxnLst>
              <a:rect l="0" t="0" r="r" b="b"/>
              <a:pathLst>
                <a:path w="132" h="97">
                  <a:moveTo>
                    <a:pt x="120" y="0"/>
                  </a:moveTo>
                  <a:cubicBezTo>
                    <a:pt x="108" y="0"/>
                    <a:pt x="70" y="6"/>
                    <a:pt x="52" y="14"/>
                  </a:cubicBezTo>
                  <a:cubicBezTo>
                    <a:pt x="34" y="22"/>
                    <a:pt x="18" y="35"/>
                    <a:pt x="10" y="46"/>
                  </a:cubicBezTo>
                  <a:cubicBezTo>
                    <a:pt x="2" y="57"/>
                    <a:pt x="0" y="75"/>
                    <a:pt x="2" y="82"/>
                  </a:cubicBezTo>
                  <a:cubicBezTo>
                    <a:pt x="4" y="89"/>
                    <a:pt x="10" y="97"/>
                    <a:pt x="22" y="90"/>
                  </a:cubicBezTo>
                  <a:cubicBezTo>
                    <a:pt x="34" y="83"/>
                    <a:pt x="55" y="55"/>
                    <a:pt x="72" y="42"/>
                  </a:cubicBezTo>
                  <a:cubicBezTo>
                    <a:pt x="89" y="29"/>
                    <a:pt x="115" y="20"/>
                    <a:pt x="122" y="14"/>
                  </a:cubicBezTo>
                  <a:cubicBezTo>
                    <a:pt x="129" y="8"/>
                    <a:pt x="132" y="0"/>
                    <a:pt x="12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1" name="Freeform 43"/>
            <p:cNvSpPr>
              <a:spLocks/>
            </p:cNvSpPr>
            <p:nvPr userDrawn="1"/>
          </p:nvSpPr>
          <p:spPr bwMode="auto">
            <a:xfrm>
              <a:off x="5270" y="284"/>
              <a:ext cx="134" cy="35"/>
            </a:xfrm>
            <a:custGeom>
              <a:avLst/>
              <a:gdLst/>
              <a:ahLst/>
              <a:cxnLst>
                <a:cxn ang="0">
                  <a:pos x="147" y="28"/>
                </a:cxn>
                <a:cxn ang="0">
                  <a:pos x="81" y="4"/>
                </a:cxn>
                <a:cxn ang="0">
                  <a:pos x="31" y="6"/>
                </a:cxn>
                <a:cxn ang="0">
                  <a:pos x="3" y="22"/>
                </a:cxn>
                <a:cxn ang="0">
                  <a:pos x="15" y="42"/>
                </a:cxn>
                <a:cxn ang="0">
                  <a:pos x="93" y="38"/>
                </a:cxn>
                <a:cxn ang="0">
                  <a:pos x="165" y="36"/>
                </a:cxn>
                <a:cxn ang="0">
                  <a:pos x="147" y="28"/>
                </a:cxn>
              </a:cxnLst>
              <a:rect l="0" t="0" r="r" b="b"/>
              <a:pathLst>
                <a:path w="173" h="45">
                  <a:moveTo>
                    <a:pt x="147" y="28"/>
                  </a:moveTo>
                  <a:cubicBezTo>
                    <a:pt x="133" y="23"/>
                    <a:pt x="100" y="8"/>
                    <a:pt x="81" y="4"/>
                  </a:cubicBezTo>
                  <a:cubicBezTo>
                    <a:pt x="62" y="0"/>
                    <a:pt x="44" y="3"/>
                    <a:pt x="31" y="6"/>
                  </a:cubicBezTo>
                  <a:cubicBezTo>
                    <a:pt x="18" y="9"/>
                    <a:pt x="6" y="16"/>
                    <a:pt x="3" y="22"/>
                  </a:cubicBezTo>
                  <a:cubicBezTo>
                    <a:pt x="0" y="28"/>
                    <a:pt x="0" y="39"/>
                    <a:pt x="15" y="42"/>
                  </a:cubicBezTo>
                  <a:cubicBezTo>
                    <a:pt x="30" y="45"/>
                    <a:pt x="68" y="39"/>
                    <a:pt x="93" y="38"/>
                  </a:cubicBezTo>
                  <a:cubicBezTo>
                    <a:pt x="118" y="37"/>
                    <a:pt x="157" y="38"/>
                    <a:pt x="165" y="36"/>
                  </a:cubicBezTo>
                  <a:cubicBezTo>
                    <a:pt x="173" y="34"/>
                    <a:pt x="161" y="33"/>
                    <a:pt x="147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2" name="Freeform 44"/>
            <p:cNvSpPr>
              <a:spLocks/>
            </p:cNvSpPr>
            <p:nvPr userDrawn="1"/>
          </p:nvSpPr>
          <p:spPr bwMode="auto">
            <a:xfrm>
              <a:off x="5269" y="228"/>
              <a:ext cx="147" cy="67"/>
            </a:xfrm>
            <a:custGeom>
              <a:avLst/>
              <a:gdLst/>
              <a:ahLst/>
              <a:cxnLst>
                <a:cxn ang="0">
                  <a:pos x="188" y="82"/>
                </a:cxn>
                <a:cxn ang="0">
                  <a:pos x="132" y="30"/>
                </a:cxn>
                <a:cxn ang="0">
                  <a:pos x="60" y="4"/>
                </a:cxn>
                <a:cxn ang="0">
                  <a:pos x="18" y="8"/>
                </a:cxn>
                <a:cxn ang="0">
                  <a:pos x="4" y="24"/>
                </a:cxn>
                <a:cxn ang="0">
                  <a:pos x="44" y="36"/>
                </a:cxn>
                <a:cxn ang="0">
                  <a:pos x="124" y="52"/>
                </a:cxn>
                <a:cxn ang="0">
                  <a:pos x="188" y="82"/>
                </a:cxn>
              </a:cxnLst>
              <a:rect l="0" t="0" r="r" b="b"/>
              <a:pathLst>
                <a:path w="189" h="86">
                  <a:moveTo>
                    <a:pt x="188" y="82"/>
                  </a:moveTo>
                  <a:cubicBezTo>
                    <a:pt x="189" y="78"/>
                    <a:pt x="153" y="43"/>
                    <a:pt x="132" y="30"/>
                  </a:cubicBezTo>
                  <a:cubicBezTo>
                    <a:pt x="111" y="17"/>
                    <a:pt x="79" y="8"/>
                    <a:pt x="60" y="4"/>
                  </a:cubicBezTo>
                  <a:cubicBezTo>
                    <a:pt x="41" y="0"/>
                    <a:pt x="27" y="5"/>
                    <a:pt x="18" y="8"/>
                  </a:cubicBezTo>
                  <a:cubicBezTo>
                    <a:pt x="9" y="11"/>
                    <a:pt x="0" y="19"/>
                    <a:pt x="4" y="24"/>
                  </a:cubicBezTo>
                  <a:cubicBezTo>
                    <a:pt x="8" y="29"/>
                    <a:pt x="24" y="31"/>
                    <a:pt x="44" y="36"/>
                  </a:cubicBezTo>
                  <a:cubicBezTo>
                    <a:pt x="64" y="41"/>
                    <a:pt x="101" y="45"/>
                    <a:pt x="124" y="52"/>
                  </a:cubicBezTo>
                  <a:cubicBezTo>
                    <a:pt x="147" y="59"/>
                    <a:pt x="187" y="86"/>
                    <a:pt x="188" y="8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3" name="Freeform 45"/>
            <p:cNvSpPr>
              <a:spLocks/>
            </p:cNvSpPr>
            <p:nvPr userDrawn="1"/>
          </p:nvSpPr>
          <p:spPr bwMode="auto">
            <a:xfrm>
              <a:off x="5315" y="209"/>
              <a:ext cx="106" cy="66"/>
            </a:xfrm>
            <a:custGeom>
              <a:avLst/>
              <a:gdLst/>
              <a:ahLst/>
              <a:cxnLst>
                <a:cxn ang="0">
                  <a:pos x="135" y="83"/>
                </a:cxn>
                <a:cxn ang="0">
                  <a:pos x="95" y="33"/>
                </a:cxn>
                <a:cxn ang="0">
                  <a:pos x="59" y="9"/>
                </a:cxn>
                <a:cxn ang="0">
                  <a:pos x="29" y="1"/>
                </a:cxn>
                <a:cxn ang="0">
                  <a:pos x="5" y="15"/>
                </a:cxn>
                <a:cxn ang="0">
                  <a:pos x="57" y="33"/>
                </a:cxn>
                <a:cxn ang="0">
                  <a:pos x="109" y="53"/>
                </a:cxn>
                <a:cxn ang="0">
                  <a:pos x="135" y="83"/>
                </a:cxn>
              </a:cxnLst>
              <a:rect l="0" t="0" r="r" b="b"/>
              <a:pathLst>
                <a:path w="137" h="86">
                  <a:moveTo>
                    <a:pt x="135" y="83"/>
                  </a:moveTo>
                  <a:cubicBezTo>
                    <a:pt x="133" y="80"/>
                    <a:pt x="108" y="45"/>
                    <a:pt x="95" y="33"/>
                  </a:cubicBezTo>
                  <a:cubicBezTo>
                    <a:pt x="82" y="21"/>
                    <a:pt x="70" y="14"/>
                    <a:pt x="59" y="9"/>
                  </a:cubicBezTo>
                  <a:cubicBezTo>
                    <a:pt x="48" y="4"/>
                    <a:pt x="38" y="0"/>
                    <a:pt x="29" y="1"/>
                  </a:cubicBezTo>
                  <a:cubicBezTo>
                    <a:pt x="20" y="2"/>
                    <a:pt x="0" y="10"/>
                    <a:pt x="5" y="15"/>
                  </a:cubicBezTo>
                  <a:cubicBezTo>
                    <a:pt x="10" y="20"/>
                    <a:pt x="40" y="27"/>
                    <a:pt x="57" y="33"/>
                  </a:cubicBezTo>
                  <a:cubicBezTo>
                    <a:pt x="74" y="39"/>
                    <a:pt x="97" y="46"/>
                    <a:pt x="109" y="53"/>
                  </a:cubicBezTo>
                  <a:cubicBezTo>
                    <a:pt x="121" y="60"/>
                    <a:pt x="137" y="86"/>
                    <a:pt x="135" y="8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4" name="Freeform 46"/>
            <p:cNvSpPr>
              <a:spLocks/>
            </p:cNvSpPr>
            <p:nvPr userDrawn="1"/>
          </p:nvSpPr>
          <p:spPr bwMode="auto">
            <a:xfrm>
              <a:off x="5382" y="206"/>
              <a:ext cx="61" cy="76"/>
            </a:xfrm>
            <a:custGeom>
              <a:avLst/>
              <a:gdLst/>
              <a:ahLst/>
              <a:cxnLst>
                <a:cxn ang="0">
                  <a:pos x="74" y="98"/>
                </a:cxn>
                <a:cxn ang="0">
                  <a:pos x="72" y="44"/>
                </a:cxn>
                <a:cxn ang="0">
                  <a:pos x="38" y="8"/>
                </a:cxn>
                <a:cxn ang="0">
                  <a:pos x="0" y="0"/>
                </a:cxn>
              </a:cxnLst>
              <a:rect l="0" t="0" r="r" b="b"/>
              <a:pathLst>
                <a:path w="78" h="98">
                  <a:moveTo>
                    <a:pt x="74" y="98"/>
                  </a:moveTo>
                  <a:cubicBezTo>
                    <a:pt x="76" y="78"/>
                    <a:pt x="78" y="59"/>
                    <a:pt x="72" y="44"/>
                  </a:cubicBezTo>
                  <a:cubicBezTo>
                    <a:pt x="66" y="29"/>
                    <a:pt x="50" y="15"/>
                    <a:pt x="38" y="8"/>
                  </a:cubicBezTo>
                  <a:cubicBezTo>
                    <a:pt x="26" y="1"/>
                    <a:pt x="13" y="0"/>
                    <a:pt x="0" y="0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5" name="Freeform 47"/>
            <p:cNvSpPr>
              <a:spLocks/>
            </p:cNvSpPr>
            <p:nvPr userDrawn="1"/>
          </p:nvSpPr>
          <p:spPr bwMode="auto">
            <a:xfrm>
              <a:off x="5372" y="206"/>
              <a:ext cx="68" cy="78"/>
            </a:xfrm>
            <a:custGeom>
              <a:avLst/>
              <a:gdLst/>
              <a:ahLst/>
              <a:cxnLst>
                <a:cxn ang="0">
                  <a:pos x="88" y="87"/>
                </a:cxn>
                <a:cxn ang="0">
                  <a:pos x="82" y="51"/>
                </a:cxn>
                <a:cxn ang="0">
                  <a:pos x="58" y="23"/>
                </a:cxn>
                <a:cxn ang="0">
                  <a:pos x="32" y="5"/>
                </a:cxn>
                <a:cxn ang="0">
                  <a:pos x="0" y="3"/>
                </a:cxn>
                <a:cxn ang="0">
                  <a:pos x="30" y="21"/>
                </a:cxn>
                <a:cxn ang="0">
                  <a:pos x="60" y="51"/>
                </a:cxn>
                <a:cxn ang="0">
                  <a:pos x="76" y="89"/>
                </a:cxn>
                <a:cxn ang="0">
                  <a:pos x="82" y="101"/>
                </a:cxn>
                <a:cxn ang="0">
                  <a:pos x="88" y="87"/>
                </a:cxn>
              </a:cxnLst>
              <a:rect l="0" t="0" r="r" b="b"/>
              <a:pathLst>
                <a:path w="88" h="101">
                  <a:moveTo>
                    <a:pt x="88" y="87"/>
                  </a:moveTo>
                  <a:cubicBezTo>
                    <a:pt x="88" y="79"/>
                    <a:pt x="87" y="62"/>
                    <a:pt x="82" y="51"/>
                  </a:cubicBezTo>
                  <a:cubicBezTo>
                    <a:pt x="77" y="40"/>
                    <a:pt x="66" y="31"/>
                    <a:pt x="58" y="23"/>
                  </a:cubicBezTo>
                  <a:cubicBezTo>
                    <a:pt x="50" y="15"/>
                    <a:pt x="42" y="8"/>
                    <a:pt x="32" y="5"/>
                  </a:cubicBezTo>
                  <a:cubicBezTo>
                    <a:pt x="22" y="2"/>
                    <a:pt x="0" y="0"/>
                    <a:pt x="0" y="3"/>
                  </a:cubicBezTo>
                  <a:cubicBezTo>
                    <a:pt x="0" y="6"/>
                    <a:pt x="20" y="13"/>
                    <a:pt x="30" y="21"/>
                  </a:cubicBezTo>
                  <a:cubicBezTo>
                    <a:pt x="40" y="29"/>
                    <a:pt x="52" y="40"/>
                    <a:pt x="60" y="51"/>
                  </a:cubicBezTo>
                  <a:cubicBezTo>
                    <a:pt x="68" y="62"/>
                    <a:pt x="72" y="81"/>
                    <a:pt x="76" y="89"/>
                  </a:cubicBezTo>
                  <a:cubicBezTo>
                    <a:pt x="80" y="97"/>
                    <a:pt x="80" y="101"/>
                    <a:pt x="82" y="101"/>
                  </a:cubicBezTo>
                  <a:cubicBezTo>
                    <a:pt x="84" y="101"/>
                    <a:pt x="88" y="95"/>
                    <a:pt x="88" y="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6" name="Freeform 48"/>
            <p:cNvSpPr>
              <a:spLocks/>
            </p:cNvSpPr>
            <p:nvPr userDrawn="1"/>
          </p:nvSpPr>
          <p:spPr bwMode="auto">
            <a:xfrm>
              <a:off x="5440" y="224"/>
              <a:ext cx="39" cy="61"/>
            </a:xfrm>
            <a:custGeom>
              <a:avLst/>
              <a:gdLst/>
              <a:ahLst/>
              <a:cxnLst>
                <a:cxn ang="0">
                  <a:pos x="24" y="65"/>
                </a:cxn>
                <a:cxn ang="0">
                  <a:pos x="24" y="31"/>
                </a:cxn>
                <a:cxn ang="0">
                  <a:pos x="0" y="3"/>
                </a:cxn>
                <a:cxn ang="0">
                  <a:pos x="24" y="11"/>
                </a:cxn>
                <a:cxn ang="0">
                  <a:pos x="48" y="27"/>
                </a:cxn>
                <a:cxn ang="0">
                  <a:pos x="44" y="49"/>
                </a:cxn>
                <a:cxn ang="0">
                  <a:pos x="26" y="77"/>
                </a:cxn>
                <a:cxn ang="0">
                  <a:pos x="24" y="65"/>
                </a:cxn>
              </a:cxnLst>
              <a:rect l="0" t="0" r="r" b="b"/>
              <a:pathLst>
                <a:path w="51" h="79">
                  <a:moveTo>
                    <a:pt x="24" y="65"/>
                  </a:moveTo>
                  <a:cubicBezTo>
                    <a:pt x="24" y="57"/>
                    <a:pt x="28" y="41"/>
                    <a:pt x="24" y="31"/>
                  </a:cubicBezTo>
                  <a:cubicBezTo>
                    <a:pt x="20" y="21"/>
                    <a:pt x="0" y="6"/>
                    <a:pt x="0" y="3"/>
                  </a:cubicBezTo>
                  <a:cubicBezTo>
                    <a:pt x="0" y="0"/>
                    <a:pt x="16" y="7"/>
                    <a:pt x="24" y="11"/>
                  </a:cubicBezTo>
                  <a:cubicBezTo>
                    <a:pt x="32" y="15"/>
                    <a:pt x="45" y="21"/>
                    <a:pt x="48" y="27"/>
                  </a:cubicBezTo>
                  <a:cubicBezTo>
                    <a:pt x="51" y="33"/>
                    <a:pt x="48" y="41"/>
                    <a:pt x="44" y="49"/>
                  </a:cubicBezTo>
                  <a:cubicBezTo>
                    <a:pt x="40" y="57"/>
                    <a:pt x="29" y="75"/>
                    <a:pt x="26" y="77"/>
                  </a:cubicBezTo>
                  <a:cubicBezTo>
                    <a:pt x="23" y="79"/>
                    <a:pt x="24" y="73"/>
                    <a:pt x="24" y="65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7" name="Freeform 49"/>
            <p:cNvSpPr>
              <a:spLocks/>
            </p:cNvSpPr>
            <p:nvPr userDrawn="1"/>
          </p:nvSpPr>
          <p:spPr bwMode="auto">
            <a:xfrm>
              <a:off x="5478" y="252"/>
              <a:ext cx="63" cy="52"/>
            </a:xfrm>
            <a:custGeom>
              <a:avLst/>
              <a:gdLst/>
              <a:ahLst/>
              <a:cxnLst>
                <a:cxn ang="0">
                  <a:pos x="1" y="51"/>
                </a:cxn>
                <a:cxn ang="0">
                  <a:pos x="13" y="23"/>
                </a:cxn>
                <a:cxn ang="0">
                  <a:pos x="15" y="1"/>
                </a:cxn>
                <a:cxn ang="0">
                  <a:pos x="39" y="15"/>
                </a:cxn>
                <a:cxn ang="0">
                  <a:pos x="27" y="41"/>
                </a:cxn>
                <a:cxn ang="0">
                  <a:pos x="57" y="37"/>
                </a:cxn>
                <a:cxn ang="0">
                  <a:pos x="79" y="63"/>
                </a:cxn>
                <a:cxn ang="0">
                  <a:pos x="47" y="59"/>
                </a:cxn>
                <a:cxn ang="0">
                  <a:pos x="19" y="57"/>
                </a:cxn>
                <a:cxn ang="0">
                  <a:pos x="1" y="51"/>
                </a:cxn>
              </a:cxnLst>
              <a:rect l="0" t="0" r="r" b="b"/>
              <a:pathLst>
                <a:path w="81" h="67">
                  <a:moveTo>
                    <a:pt x="1" y="51"/>
                  </a:moveTo>
                  <a:cubicBezTo>
                    <a:pt x="0" y="45"/>
                    <a:pt x="11" y="31"/>
                    <a:pt x="13" y="23"/>
                  </a:cubicBezTo>
                  <a:cubicBezTo>
                    <a:pt x="15" y="15"/>
                    <a:pt x="11" y="2"/>
                    <a:pt x="15" y="1"/>
                  </a:cubicBezTo>
                  <a:cubicBezTo>
                    <a:pt x="19" y="0"/>
                    <a:pt x="37" y="8"/>
                    <a:pt x="39" y="15"/>
                  </a:cubicBezTo>
                  <a:cubicBezTo>
                    <a:pt x="41" y="22"/>
                    <a:pt x="24" y="37"/>
                    <a:pt x="27" y="41"/>
                  </a:cubicBezTo>
                  <a:cubicBezTo>
                    <a:pt x="30" y="45"/>
                    <a:pt x="48" y="33"/>
                    <a:pt x="57" y="37"/>
                  </a:cubicBezTo>
                  <a:cubicBezTo>
                    <a:pt x="66" y="41"/>
                    <a:pt x="81" y="59"/>
                    <a:pt x="79" y="63"/>
                  </a:cubicBezTo>
                  <a:cubicBezTo>
                    <a:pt x="77" y="67"/>
                    <a:pt x="57" y="60"/>
                    <a:pt x="47" y="59"/>
                  </a:cubicBezTo>
                  <a:cubicBezTo>
                    <a:pt x="37" y="58"/>
                    <a:pt x="26" y="58"/>
                    <a:pt x="19" y="57"/>
                  </a:cubicBezTo>
                  <a:cubicBezTo>
                    <a:pt x="12" y="56"/>
                    <a:pt x="2" y="57"/>
                    <a:pt x="1" y="5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8" name="Freeform 50"/>
            <p:cNvSpPr>
              <a:spLocks/>
            </p:cNvSpPr>
            <p:nvPr userDrawn="1"/>
          </p:nvSpPr>
          <p:spPr bwMode="auto">
            <a:xfrm>
              <a:off x="5153" y="354"/>
              <a:ext cx="46" cy="8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8" y="47"/>
                </a:cxn>
                <a:cxn ang="0">
                  <a:pos x="58" y="95"/>
                </a:cxn>
                <a:cxn ang="0">
                  <a:pos x="34" y="101"/>
                </a:cxn>
                <a:cxn ang="0">
                  <a:pos x="22" y="53"/>
                </a:cxn>
                <a:cxn ang="0">
                  <a:pos x="4" y="1"/>
                </a:cxn>
              </a:cxnLst>
              <a:rect l="0" t="0" r="r" b="b"/>
              <a:pathLst>
                <a:path w="60" h="108">
                  <a:moveTo>
                    <a:pt x="4" y="1"/>
                  </a:moveTo>
                  <a:cubicBezTo>
                    <a:pt x="8" y="0"/>
                    <a:pt x="39" y="31"/>
                    <a:pt x="48" y="47"/>
                  </a:cubicBezTo>
                  <a:cubicBezTo>
                    <a:pt x="57" y="63"/>
                    <a:pt x="60" y="86"/>
                    <a:pt x="58" y="95"/>
                  </a:cubicBezTo>
                  <a:cubicBezTo>
                    <a:pt x="56" y="104"/>
                    <a:pt x="40" y="108"/>
                    <a:pt x="34" y="101"/>
                  </a:cubicBezTo>
                  <a:cubicBezTo>
                    <a:pt x="28" y="94"/>
                    <a:pt x="27" y="70"/>
                    <a:pt x="22" y="53"/>
                  </a:cubicBezTo>
                  <a:cubicBezTo>
                    <a:pt x="17" y="36"/>
                    <a:pt x="0" y="2"/>
                    <a:pt x="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59" name="Freeform 51"/>
            <p:cNvSpPr>
              <a:spLocks/>
            </p:cNvSpPr>
            <p:nvPr userDrawn="1"/>
          </p:nvSpPr>
          <p:spPr bwMode="auto">
            <a:xfrm>
              <a:off x="5119" y="358"/>
              <a:ext cx="35" cy="104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44" y="65"/>
                </a:cxn>
                <a:cxn ang="0">
                  <a:pos x="38" y="125"/>
                </a:cxn>
                <a:cxn ang="0">
                  <a:pos x="4" y="123"/>
                </a:cxn>
                <a:cxn ang="0">
                  <a:pos x="14" y="75"/>
                </a:cxn>
                <a:cxn ang="0">
                  <a:pos x="18" y="23"/>
                </a:cxn>
                <a:cxn ang="0">
                  <a:pos x="30" y="7"/>
                </a:cxn>
              </a:cxnLst>
              <a:rect l="0" t="0" r="r" b="b"/>
              <a:pathLst>
                <a:path w="45" h="135">
                  <a:moveTo>
                    <a:pt x="30" y="7"/>
                  </a:moveTo>
                  <a:cubicBezTo>
                    <a:pt x="34" y="14"/>
                    <a:pt x="43" y="45"/>
                    <a:pt x="44" y="65"/>
                  </a:cubicBezTo>
                  <a:cubicBezTo>
                    <a:pt x="45" y="85"/>
                    <a:pt x="45" y="115"/>
                    <a:pt x="38" y="125"/>
                  </a:cubicBezTo>
                  <a:cubicBezTo>
                    <a:pt x="31" y="135"/>
                    <a:pt x="8" y="131"/>
                    <a:pt x="4" y="123"/>
                  </a:cubicBezTo>
                  <a:cubicBezTo>
                    <a:pt x="0" y="115"/>
                    <a:pt x="12" y="92"/>
                    <a:pt x="14" y="75"/>
                  </a:cubicBezTo>
                  <a:cubicBezTo>
                    <a:pt x="16" y="58"/>
                    <a:pt x="16" y="35"/>
                    <a:pt x="18" y="23"/>
                  </a:cubicBezTo>
                  <a:cubicBezTo>
                    <a:pt x="20" y="11"/>
                    <a:pt x="26" y="0"/>
                    <a:pt x="30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0" name="Freeform 52"/>
            <p:cNvSpPr>
              <a:spLocks/>
            </p:cNvSpPr>
            <p:nvPr userDrawn="1"/>
          </p:nvSpPr>
          <p:spPr bwMode="auto">
            <a:xfrm>
              <a:off x="5068" y="357"/>
              <a:ext cx="47" cy="10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23" y="48"/>
                </a:cxn>
                <a:cxn ang="0">
                  <a:pos x="1" y="104"/>
                </a:cxn>
                <a:cxn ang="0">
                  <a:pos x="19" y="128"/>
                </a:cxn>
                <a:cxn ang="0">
                  <a:pos x="37" y="86"/>
                </a:cxn>
                <a:cxn ang="0">
                  <a:pos x="59" y="6"/>
                </a:cxn>
              </a:cxnLst>
              <a:rect l="0" t="0" r="r" b="b"/>
              <a:pathLst>
                <a:path w="61" h="131">
                  <a:moveTo>
                    <a:pt x="59" y="6"/>
                  </a:moveTo>
                  <a:cubicBezTo>
                    <a:pt x="57" y="0"/>
                    <a:pt x="33" y="32"/>
                    <a:pt x="23" y="48"/>
                  </a:cubicBezTo>
                  <a:cubicBezTo>
                    <a:pt x="13" y="64"/>
                    <a:pt x="2" y="91"/>
                    <a:pt x="1" y="104"/>
                  </a:cubicBezTo>
                  <a:cubicBezTo>
                    <a:pt x="0" y="117"/>
                    <a:pt x="13" y="131"/>
                    <a:pt x="19" y="128"/>
                  </a:cubicBezTo>
                  <a:cubicBezTo>
                    <a:pt x="25" y="125"/>
                    <a:pt x="29" y="107"/>
                    <a:pt x="37" y="86"/>
                  </a:cubicBezTo>
                  <a:cubicBezTo>
                    <a:pt x="45" y="65"/>
                    <a:pt x="61" y="12"/>
                    <a:pt x="59" y="6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1" name="Freeform 53"/>
            <p:cNvSpPr>
              <a:spLocks/>
            </p:cNvSpPr>
            <p:nvPr userDrawn="1"/>
          </p:nvSpPr>
          <p:spPr bwMode="auto">
            <a:xfrm>
              <a:off x="5028" y="338"/>
              <a:ext cx="80" cy="6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21" y="20"/>
                </a:cxn>
                <a:cxn ang="0">
                  <a:pos x="1" y="54"/>
                </a:cxn>
                <a:cxn ang="0">
                  <a:pos x="17" y="74"/>
                </a:cxn>
                <a:cxn ang="0">
                  <a:pos x="59" y="34"/>
                </a:cxn>
                <a:cxn ang="0">
                  <a:pos x="97" y="2"/>
                </a:cxn>
              </a:cxnLst>
              <a:rect l="0" t="0" r="r" b="b"/>
              <a:pathLst>
                <a:path w="103" h="77">
                  <a:moveTo>
                    <a:pt x="97" y="2"/>
                  </a:moveTo>
                  <a:cubicBezTo>
                    <a:pt x="91" y="0"/>
                    <a:pt x="37" y="11"/>
                    <a:pt x="21" y="20"/>
                  </a:cubicBezTo>
                  <a:cubicBezTo>
                    <a:pt x="5" y="29"/>
                    <a:pt x="2" y="45"/>
                    <a:pt x="1" y="54"/>
                  </a:cubicBezTo>
                  <a:cubicBezTo>
                    <a:pt x="0" y="63"/>
                    <a:pt x="7" y="77"/>
                    <a:pt x="17" y="74"/>
                  </a:cubicBezTo>
                  <a:cubicBezTo>
                    <a:pt x="27" y="71"/>
                    <a:pt x="46" y="46"/>
                    <a:pt x="59" y="34"/>
                  </a:cubicBezTo>
                  <a:cubicBezTo>
                    <a:pt x="72" y="22"/>
                    <a:pt x="103" y="4"/>
                    <a:pt x="97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2" name="Freeform 54"/>
            <p:cNvSpPr>
              <a:spLocks/>
            </p:cNvSpPr>
            <p:nvPr userDrawn="1"/>
          </p:nvSpPr>
          <p:spPr bwMode="auto">
            <a:xfrm>
              <a:off x="5029" y="298"/>
              <a:ext cx="76" cy="28"/>
            </a:xfrm>
            <a:custGeom>
              <a:avLst/>
              <a:gdLst/>
              <a:ahLst/>
              <a:cxnLst>
                <a:cxn ang="0">
                  <a:pos x="94" y="22"/>
                </a:cxn>
                <a:cxn ang="0">
                  <a:pos x="42" y="0"/>
                </a:cxn>
                <a:cxn ang="0">
                  <a:pos x="12" y="20"/>
                </a:cxn>
                <a:cxn ang="0">
                  <a:pos x="14" y="36"/>
                </a:cxn>
                <a:cxn ang="0">
                  <a:pos x="94" y="22"/>
                </a:cxn>
              </a:cxnLst>
              <a:rect l="0" t="0" r="r" b="b"/>
              <a:pathLst>
                <a:path w="99" h="37">
                  <a:moveTo>
                    <a:pt x="94" y="22"/>
                  </a:moveTo>
                  <a:cubicBezTo>
                    <a:pt x="99" y="16"/>
                    <a:pt x="56" y="0"/>
                    <a:pt x="42" y="0"/>
                  </a:cubicBezTo>
                  <a:cubicBezTo>
                    <a:pt x="28" y="0"/>
                    <a:pt x="17" y="14"/>
                    <a:pt x="12" y="20"/>
                  </a:cubicBezTo>
                  <a:cubicBezTo>
                    <a:pt x="7" y="26"/>
                    <a:pt x="0" y="35"/>
                    <a:pt x="14" y="36"/>
                  </a:cubicBezTo>
                  <a:cubicBezTo>
                    <a:pt x="28" y="37"/>
                    <a:pt x="89" y="28"/>
                    <a:pt x="94" y="2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3" name="Freeform 55"/>
            <p:cNvSpPr>
              <a:spLocks/>
            </p:cNvSpPr>
            <p:nvPr userDrawn="1"/>
          </p:nvSpPr>
          <p:spPr bwMode="auto">
            <a:xfrm>
              <a:off x="5075" y="255"/>
              <a:ext cx="39" cy="52"/>
            </a:xfrm>
            <a:custGeom>
              <a:avLst/>
              <a:gdLst/>
              <a:ahLst/>
              <a:cxnLst>
                <a:cxn ang="0">
                  <a:pos x="44" y="63"/>
                </a:cxn>
                <a:cxn ang="0">
                  <a:pos x="4" y="31"/>
                </a:cxn>
                <a:cxn ang="0">
                  <a:pos x="20" y="15"/>
                </a:cxn>
                <a:cxn ang="0">
                  <a:pos x="38" y="7"/>
                </a:cxn>
                <a:cxn ang="0">
                  <a:pos x="44" y="63"/>
                </a:cxn>
              </a:cxnLst>
              <a:rect l="0" t="0" r="r" b="b"/>
              <a:pathLst>
                <a:path w="50" h="67">
                  <a:moveTo>
                    <a:pt x="44" y="63"/>
                  </a:moveTo>
                  <a:cubicBezTo>
                    <a:pt x="38" y="67"/>
                    <a:pt x="8" y="39"/>
                    <a:pt x="4" y="31"/>
                  </a:cubicBezTo>
                  <a:cubicBezTo>
                    <a:pt x="0" y="23"/>
                    <a:pt x="14" y="19"/>
                    <a:pt x="20" y="15"/>
                  </a:cubicBezTo>
                  <a:cubicBezTo>
                    <a:pt x="26" y="11"/>
                    <a:pt x="34" y="0"/>
                    <a:pt x="38" y="7"/>
                  </a:cubicBezTo>
                  <a:cubicBezTo>
                    <a:pt x="42" y="14"/>
                    <a:pt x="50" y="59"/>
                    <a:pt x="44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4" name="Freeform 56"/>
            <p:cNvSpPr>
              <a:spLocks/>
            </p:cNvSpPr>
            <p:nvPr userDrawn="1"/>
          </p:nvSpPr>
          <p:spPr bwMode="auto">
            <a:xfrm>
              <a:off x="5121" y="236"/>
              <a:ext cx="24" cy="63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3" y="32"/>
                </a:cxn>
                <a:cxn ang="0">
                  <a:pos x="7" y="10"/>
                </a:cxn>
                <a:cxn ang="0">
                  <a:pos x="31" y="10"/>
                </a:cxn>
                <a:cxn ang="0">
                  <a:pos x="5" y="78"/>
                </a:cxn>
              </a:cxnLst>
              <a:rect l="0" t="0" r="r" b="b"/>
              <a:pathLst>
                <a:path w="31" h="82">
                  <a:moveTo>
                    <a:pt x="5" y="78"/>
                  </a:moveTo>
                  <a:cubicBezTo>
                    <a:pt x="0" y="82"/>
                    <a:pt x="3" y="43"/>
                    <a:pt x="3" y="32"/>
                  </a:cubicBezTo>
                  <a:cubicBezTo>
                    <a:pt x="3" y="21"/>
                    <a:pt x="2" y="14"/>
                    <a:pt x="7" y="10"/>
                  </a:cubicBezTo>
                  <a:cubicBezTo>
                    <a:pt x="12" y="6"/>
                    <a:pt x="31" y="0"/>
                    <a:pt x="31" y="10"/>
                  </a:cubicBezTo>
                  <a:cubicBezTo>
                    <a:pt x="31" y="20"/>
                    <a:pt x="10" y="74"/>
                    <a:pt x="5" y="7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5" name="Freeform 57"/>
            <p:cNvSpPr>
              <a:spLocks/>
            </p:cNvSpPr>
            <p:nvPr userDrawn="1"/>
          </p:nvSpPr>
          <p:spPr bwMode="auto">
            <a:xfrm>
              <a:off x="5137" y="225"/>
              <a:ext cx="72" cy="72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24" y="36"/>
                </a:cxn>
                <a:cxn ang="0">
                  <a:pos x="62" y="4"/>
                </a:cxn>
                <a:cxn ang="0">
                  <a:pos x="90" y="10"/>
                </a:cxn>
                <a:cxn ang="0">
                  <a:pos x="50" y="42"/>
                </a:cxn>
                <a:cxn ang="0">
                  <a:pos x="4" y="92"/>
                </a:cxn>
              </a:cxnLst>
              <a:rect l="0" t="0" r="r" b="b"/>
              <a:pathLst>
                <a:path w="92" h="93">
                  <a:moveTo>
                    <a:pt x="4" y="92"/>
                  </a:moveTo>
                  <a:cubicBezTo>
                    <a:pt x="0" y="91"/>
                    <a:pt x="14" y="51"/>
                    <a:pt x="24" y="36"/>
                  </a:cubicBezTo>
                  <a:cubicBezTo>
                    <a:pt x="34" y="21"/>
                    <a:pt x="51" y="8"/>
                    <a:pt x="62" y="4"/>
                  </a:cubicBezTo>
                  <a:cubicBezTo>
                    <a:pt x="73" y="0"/>
                    <a:pt x="92" y="4"/>
                    <a:pt x="90" y="10"/>
                  </a:cubicBezTo>
                  <a:cubicBezTo>
                    <a:pt x="88" y="16"/>
                    <a:pt x="64" y="28"/>
                    <a:pt x="50" y="42"/>
                  </a:cubicBezTo>
                  <a:cubicBezTo>
                    <a:pt x="36" y="56"/>
                    <a:pt x="8" y="93"/>
                    <a:pt x="4" y="92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6" name="Freeform 58"/>
            <p:cNvSpPr>
              <a:spLocks/>
            </p:cNvSpPr>
            <p:nvPr userDrawn="1"/>
          </p:nvSpPr>
          <p:spPr bwMode="auto">
            <a:xfrm>
              <a:off x="5149" y="249"/>
              <a:ext cx="90" cy="52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33" y="35"/>
                </a:cxn>
                <a:cxn ang="0">
                  <a:pos x="81" y="5"/>
                </a:cxn>
                <a:cxn ang="0">
                  <a:pos x="111" y="7"/>
                </a:cxn>
                <a:cxn ang="0">
                  <a:pos x="101" y="33"/>
                </a:cxn>
                <a:cxn ang="0">
                  <a:pos x="11" y="67"/>
                </a:cxn>
              </a:cxnLst>
              <a:rect l="0" t="0" r="r" b="b"/>
              <a:pathLst>
                <a:path w="116" h="67">
                  <a:moveTo>
                    <a:pt x="11" y="67"/>
                  </a:moveTo>
                  <a:cubicBezTo>
                    <a:pt x="0" y="67"/>
                    <a:pt x="21" y="45"/>
                    <a:pt x="33" y="35"/>
                  </a:cubicBezTo>
                  <a:cubicBezTo>
                    <a:pt x="45" y="25"/>
                    <a:pt x="68" y="10"/>
                    <a:pt x="81" y="5"/>
                  </a:cubicBezTo>
                  <a:cubicBezTo>
                    <a:pt x="94" y="0"/>
                    <a:pt x="108" y="2"/>
                    <a:pt x="111" y="7"/>
                  </a:cubicBezTo>
                  <a:cubicBezTo>
                    <a:pt x="114" y="12"/>
                    <a:pt x="116" y="24"/>
                    <a:pt x="101" y="33"/>
                  </a:cubicBezTo>
                  <a:cubicBezTo>
                    <a:pt x="86" y="42"/>
                    <a:pt x="22" y="67"/>
                    <a:pt x="11" y="67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7" name="Freeform 59"/>
            <p:cNvSpPr>
              <a:spLocks/>
            </p:cNvSpPr>
            <p:nvPr userDrawn="1"/>
          </p:nvSpPr>
          <p:spPr bwMode="auto">
            <a:xfrm>
              <a:off x="5170" y="298"/>
              <a:ext cx="8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4" y="8"/>
                </a:cxn>
                <a:cxn ang="0">
                  <a:pos x="98" y="4"/>
                </a:cxn>
                <a:cxn ang="0">
                  <a:pos x="98" y="32"/>
                </a:cxn>
                <a:cxn ang="0">
                  <a:pos x="66" y="36"/>
                </a:cxn>
                <a:cxn ang="0">
                  <a:pos x="0" y="28"/>
                </a:cxn>
              </a:cxnLst>
              <a:rect l="0" t="0" r="r" b="b"/>
              <a:pathLst>
                <a:path w="104" h="37">
                  <a:moveTo>
                    <a:pt x="0" y="28"/>
                  </a:moveTo>
                  <a:cubicBezTo>
                    <a:pt x="0" y="23"/>
                    <a:pt x="48" y="12"/>
                    <a:pt x="64" y="8"/>
                  </a:cubicBezTo>
                  <a:cubicBezTo>
                    <a:pt x="80" y="4"/>
                    <a:pt x="92" y="0"/>
                    <a:pt x="98" y="4"/>
                  </a:cubicBezTo>
                  <a:cubicBezTo>
                    <a:pt x="104" y="8"/>
                    <a:pt x="103" y="27"/>
                    <a:pt x="98" y="32"/>
                  </a:cubicBezTo>
                  <a:cubicBezTo>
                    <a:pt x="93" y="37"/>
                    <a:pt x="82" y="36"/>
                    <a:pt x="66" y="36"/>
                  </a:cubicBezTo>
                  <a:cubicBezTo>
                    <a:pt x="50" y="36"/>
                    <a:pt x="0" y="33"/>
                    <a:pt x="0" y="28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8" name="Freeform 60"/>
            <p:cNvSpPr>
              <a:spLocks/>
            </p:cNvSpPr>
            <p:nvPr userDrawn="1"/>
          </p:nvSpPr>
          <p:spPr bwMode="auto">
            <a:xfrm>
              <a:off x="5161" y="340"/>
              <a:ext cx="91" cy="6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3" y="9"/>
                </a:cxn>
                <a:cxn ang="0">
                  <a:pos x="101" y="33"/>
                </a:cxn>
                <a:cxn ang="0">
                  <a:pos x="115" y="71"/>
                </a:cxn>
                <a:cxn ang="0">
                  <a:pos x="89" y="81"/>
                </a:cxn>
                <a:cxn ang="0">
                  <a:pos x="67" y="37"/>
                </a:cxn>
                <a:cxn ang="0">
                  <a:pos x="19" y="13"/>
                </a:cxn>
                <a:cxn ang="0">
                  <a:pos x="7" y="1"/>
                </a:cxn>
              </a:cxnLst>
              <a:rect l="0" t="0" r="r" b="b"/>
              <a:pathLst>
                <a:path w="117" h="87">
                  <a:moveTo>
                    <a:pt x="7" y="1"/>
                  </a:moveTo>
                  <a:cubicBezTo>
                    <a:pt x="14" y="0"/>
                    <a:pt x="47" y="4"/>
                    <a:pt x="63" y="9"/>
                  </a:cubicBezTo>
                  <a:cubicBezTo>
                    <a:pt x="79" y="14"/>
                    <a:pt x="92" y="23"/>
                    <a:pt x="101" y="33"/>
                  </a:cubicBezTo>
                  <a:cubicBezTo>
                    <a:pt x="110" y="43"/>
                    <a:pt x="117" y="63"/>
                    <a:pt x="115" y="71"/>
                  </a:cubicBezTo>
                  <a:cubicBezTo>
                    <a:pt x="113" y="79"/>
                    <a:pt x="97" y="87"/>
                    <a:pt x="89" y="81"/>
                  </a:cubicBezTo>
                  <a:cubicBezTo>
                    <a:pt x="81" y="75"/>
                    <a:pt x="79" y="48"/>
                    <a:pt x="67" y="37"/>
                  </a:cubicBezTo>
                  <a:cubicBezTo>
                    <a:pt x="55" y="26"/>
                    <a:pt x="29" y="19"/>
                    <a:pt x="19" y="13"/>
                  </a:cubicBezTo>
                  <a:cubicBezTo>
                    <a:pt x="9" y="7"/>
                    <a:pt x="0" y="2"/>
                    <a:pt x="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69" name="Oval 61"/>
            <p:cNvSpPr>
              <a:spLocks noChangeArrowheads="1"/>
            </p:cNvSpPr>
            <p:nvPr userDrawn="1"/>
          </p:nvSpPr>
          <p:spPr bwMode="auto">
            <a:xfrm>
              <a:off x="5418" y="296"/>
              <a:ext cx="56" cy="37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0" name="Oval 62"/>
            <p:cNvSpPr>
              <a:spLocks noChangeArrowheads="1"/>
            </p:cNvSpPr>
            <p:nvPr userDrawn="1"/>
          </p:nvSpPr>
          <p:spPr bwMode="auto">
            <a:xfrm>
              <a:off x="5111" y="307"/>
              <a:ext cx="48" cy="43"/>
            </a:xfrm>
            <a:prstGeom prst="ellipse">
              <a:avLst/>
            </a:prstGeom>
            <a:gradFill rotWithShape="0">
              <a:gsLst>
                <a:gs pos="0">
                  <a:srgbClr val="CE7C62"/>
                </a:gs>
                <a:gs pos="100000">
                  <a:srgbClr val="CE7C62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1" name="Freeform 63"/>
            <p:cNvSpPr>
              <a:spLocks/>
            </p:cNvSpPr>
            <p:nvPr userDrawn="1"/>
          </p:nvSpPr>
          <p:spPr bwMode="auto">
            <a:xfrm>
              <a:off x="5078" y="724"/>
              <a:ext cx="419" cy="22"/>
            </a:xfrm>
            <a:custGeom>
              <a:avLst/>
              <a:gdLst/>
              <a:ahLst/>
              <a:cxnLst>
                <a:cxn ang="0">
                  <a:pos x="32" y="7"/>
                </a:cxn>
                <a:cxn ang="0">
                  <a:pos x="134" y="7"/>
                </a:cxn>
                <a:cxn ang="0">
                  <a:pos x="294" y="7"/>
                </a:cxn>
                <a:cxn ang="0">
                  <a:pos x="378" y="13"/>
                </a:cxn>
                <a:cxn ang="0">
                  <a:pos x="444" y="15"/>
                </a:cxn>
                <a:cxn ang="0">
                  <a:pos x="494" y="17"/>
                </a:cxn>
                <a:cxn ang="0">
                  <a:pos x="538" y="22"/>
                </a:cxn>
                <a:cxn ang="0">
                  <a:pos x="506" y="29"/>
                </a:cxn>
                <a:cxn ang="0">
                  <a:pos x="346" y="25"/>
                </a:cxn>
                <a:cxn ang="0">
                  <a:pos x="130" y="24"/>
                </a:cxn>
                <a:cxn ang="0">
                  <a:pos x="20" y="22"/>
                </a:cxn>
                <a:cxn ang="0">
                  <a:pos x="8" y="3"/>
                </a:cxn>
                <a:cxn ang="0">
                  <a:pos x="32" y="7"/>
                </a:cxn>
              </a:cxnLst>
              <a:rect l="0" t="0" r="r" b="b"/>
              <a:pathLst>
                <a:path w="540" h="29">
                  <a:moveTo>
                    <a:pt x="32" y="7"/>
                  </a:moveTo>
                  <a:cubicBezTo>
                    <a:pt x="53" y="8"/>
                    <a:pt x="90" y="7"/>
                    <a:pt x="134" y="7"/>
                  </a:cubicBezTo>
                  <a:cubicBezTo>
                    <a:pt x="178" y="7"/>
                    <a:pt x="253" y="6"/>
                    <a:pt x="294" y="7"/>
                  </a:cubicBezTo>
                  <a:cubicBezTo>
                    <a:pt x="335" y="8"/>
                    <a:pt x="353" y="12"/>
                    <a:pt x="378" y="13"/>
                  </a:cubicBezTo>
                  <a:cubicBezTo>
                    <a:pt x="403" y="14"/>
                    <a:pt x="425" y="14"/>
                    <a:pt x="444" y="15"/>
                  </a:cubicBezTo>
                  <a:cubicBezTo>
                    <a:pt x="463" y="16"/>
                    <a:pt x="478" y="16"/>
                    <a:pt x="494" y="17"/>
                  </a:cubicBezTo>
                  <a:cubicBezTo>
                    <a:pt x="510" y="18"/>
                    <a:pt x="536" y="20"/>
                    <a:pt x="538" y="22"/>
                  </a:cubicBezTo>
                  <a:cubicBezTo>
                    <a:pt x="540" y="24"/>
                    <a:pt x="538" y="29"/>
                    <a:pt x="506" y="29"/>
                  </a:cubicBezTo>
                  <a:cubicBezTo>
                    <a:pt x="474" y="29"/>
                    <a:pt x="409" y="26"/>
                    <a:pt x="346" y="25"/>
                  </a:cubicBezTo>
                  <a:cubicBezTo>
                    <a:pt x="283" y="24"/>
                    <a:pt x="184" y="25"/>
                    <a:pt x="130" y="24"/>
                  </a:cubicBezTo>
                  <a:cubicBezTo>
                    <a:pt x="76" y="23"/>
                    <a:pt x="40" y="26"/>
                    <a:pt x="20" y="22"/>
                  </a:cubicBezTo>
                  <a:cubicBezTo>
                    <a:pt x="0" y="19"/>
                    <a:pt x="6" y="6"/>
                    <a:pt x="8" y="3"/>
                  </a:cubicBezTo>
                  <a:cubicBezTo>
                    <a:pt x="10" y="0"/>
                    <a:pt x="11" y="6"/>
                    <a:pt x="32" y="7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2" name="Freeform 64"/>
            <p:cNvSpPr>
              <a:spLocks/>
            </p:cNvSpPr>
            <p:nvPr userDrawn="1"/>
          </p:nvSpPr>
          <p:spPr bwMode="auto">
            <a:xfrm>
              <a:off x="5320" y="793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gradFill rotWithShape="0">
              <a:gsLst>
                <a:gs pos="0">
                  <a:srgbClr val="3553B3"/>
                </a:gs>
                <a:gs pos="50000">
                  <a:srgbClr val="3553B3">
                    <a:gamma/>
                    <a:tint val="3137"/>
                    <a:invGamma/>
                  </a:srgbClr>
                </a:gs>
                <a:gs pos="100000">
                  <a:srgbClr val="3553B3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3" name="Freeform 65"/>
            <p:cNvSpPr>
              <a:spLocks/>
            </p:cNvSpPr>
            <p:nvPr userDrawn="1"/>
          </p:nvSpPr>
          <p:spPr bwMode="auto">
            <a:xfrm>
              <a:off x="5258" y="803"/>
              <a:ext cx="75" cy="41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0" y="255"/>
                </a:cxn>
                <a:cxn ang="0">
                  <a:pos x="96" y="438"/>
                </a:cxn>
                <a:cxn ang="0">
                  <a:pos x="87" y="522"/>
                </a:cxn>
                <a:cxn ang="0">
                  <a:pos x="39" y="537"/>
                </a:cxn>
                <a:cxn ang="0">
                  <a:pos x="60" y="510"/>
                </a:cxn>
                <a:cxn ang="0">
                  <a:pos x="63" y="468"/>
                </a:cxn>
                <a:cxn ang="0">
                  <a:pos x="45" y="450"/>
                </a:cxn>
                <a:cxn ang="0">
                  <a:pos x="18" y="471"/>
                </a:cxn>
                <a:cxn ang="0">
                  <a:pos x="21" y="522"/>
                </a:cxn>
                <a:cxn ang="0">
                  <a:pos x="0" y="519"/>
                </a:cxn>
              </a:cxnLst>
              <a:rect l="0" t="0" r="r" b="b"/>
              <a:pathLst>
                <a:path w="96" h="539">
                  <a:moveTo>
                    <a:pt x="87" y="0"/>
                  </a:moveTo>
                  <a:cubicBezTo>
                    <a:pt x="87" y="91"/>
                    <a:pt x="88" y="182"/>
                    <a:pt x="90" y="255"/>
                  </a:cubicBezTo>
                  <a:cubicBezTo>
                    <a:pt x="92" y="328"/>
                    <a:pt x="96" y="394"/>
                    <a:pt x="96" y="438"/>
                  </a:cubicBezTo>
                  <a:cubicBezTo>
                    <a:pt x="96" y="482"/>
                    <a:pt x="96" y="505"/>
                    <a:pt x="87" y="522"/>
                  </a:cubicBezTo>
                  <a:cubicBezTo>
                    <a:pt x="78" y="539"/>
                    <a:pt x="43" y="539"/>
                    <a:pt x="39" y="537"/>
                  </a:cubicBezTo>
                  <a:cubicBezTo>
                    <a:pt x="35" y="535"/>
                    <a:pt x="56" y="521"/>
                    <a:pt x="60" y="510"/>
                  </a:cubicBezTo>
                  <a:cubicBezTo>
                    <a:pt x="64" y="499"/>
                    <a:pt x="66" y="478"/>
                    <a:pt x="63" y="468"/>
                  </a:cubicBezTo>
                  <a:cubicBezTo>
                    <a:pt x="60" y="458"/>
                    <a:pt x="52" y="450"/>
                    <a:pt x="45" y="450"/>
                  </a:cubicBezTo>
                  <a:cubicBezTo>
                    <a:pt x="38" y="450"/>
                    <a:pt x="22" y="459"/>
                    <a:pt x="18" y="471"/>
                  </a:cubicBezTo>
                  <a:cubicBezTo>
                    <a:pt x="14" y="483"/>
                    <a:pt x="24" y="514"/>
                    <a:pt x="21" y="522"/>
                  </a:cubicBezTo>
                  <a:cubicBezTo>
                    <a:pt x="18" y="530"/>
                    <a:pt x="0" y="519"/>
                    <a:pt x="0" y="519"/>
                  </a:cubicBezTo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5474" name="Freeform 66"/>
            <p:cNvSpPr>
              <a:spLocks/>
            </p:cNvSpPr>
            <p:nvPr userDrawn="1"/>
          </p:nvSpPr>
          <p:spPr bwMode="auto">
            <a:xfrm>
              <a:off x="5244" y="1135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gradFill rotWithShape="0">
              <a:gsLst>
                <a:gs pos="0">
                  <a:srgbClr val="CEC4A6">
                    <a:gamma/>
                    <a:tint val="0"/>
                    <a:invGamma/>
                  </a:srgbClr>
                </a:gs>
                <a:gs pos="100000">
                  <a:srgbClr val="CEC4A6"/>
                </a:gs>
              </a:gsLst>
              <a:path path="rect">
                <a:fillToRect l="50000" t="50000" r="50000" b="50000"/>
              </a:path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785475" name="Picture 67" descr="chimeflag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71800"/>
            <a:ext cx="1585913" cy="3048000"/>
          </a:xfrm>
          <a:prstGeom prst="rect">
            <a:avLst/>
          </a:prstGeom>
          <a:noFill/>
        </p:spPr>
      </p:pic>
      <p:pic>
        <p:nvPicPr>
          <p:cNvPr id="785476" name="Picture 68" descr="ku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0" grpId="0"/>
      <p:bldP spid="7854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5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5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F47B-9D46-4288-9CA1-ABC18DE436E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07100" y="203200"/>
            <a:ext cx="1943100" cy="58578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7800" y="203200"/>
            <a:ext cx="5676900" cy="58578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597D6-6BF6-43A5-8400-6A72E68C3F6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2057400" y="1447800"/>
            <a:ext cx="5029200" cy="4238625"/>
            <a:chOff x="240" y="816"/>
            <a:chExt cx="3168" cy="2670"/>
          </a:xfrm>
        </p:grpSpPr>
        <p:sp>
          <p:nvSpPr>
            <p:cNvPr id="793603" name="Oval 3"/>
            <p:cNvSpPr>
              <a:spLocks noChangeArrowheads="1"/>
            </p:cNvSpPr>
            <p:nvPr/>
          </p:nvSpPr>
          <p:spPr bwMode="ltGray">
            <a:xfrm>
              <a:off x="483" y="817"/>
              <a:ext cx="2692" cy="266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3604" name="Group 4"/>
            <p:cNvGrpSpPr>
              <a:grpSpLocks/>
            </p:cNvGrpSpPr>
            <p:nvPr/>
          </p:nvGrpSpPr>
          <p:grpSpPr bwMode="auto">
            <a:xfrm>
              <a:off x="240" y="819"/>
              <a:ext cx="3168" cy="2667"/>
              <a:chOff x="864" y="463"/>
              <a:chExt cx="4128" cy="3473"/>
            </a:xfrm>
          </p:grpSpPr>
          <p:sp>
            <p:nvSpPr>
              <p:cNvPr id="793605" name="Line 5"/>
              <p:cNvSpPr>
                <a:spLocks noChangeShapeType="1"/>
              </p:cNvSpPr>
              <p:nvPr/>
            </p:nvSpPr>
            <p:spPr bwMode="ltGray">
              <a:xfrm>
                <a:off x="2940" y="816"/>
                <a:ext cx="0" cy="31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6" name="Oval 6"/>
              <p:cNvSpPr>
                <a:spLocks noChangeArrowheads="1"/>
              </p:cNvSpPr>
              <p:nvPr/>
            </p:nvSpPr>
            <p:spPr bwMode="ltGray">
              <a:xfrm>
                <a:off x="2475" y="525"/>
                <a:ext cx="906" cy="435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7" name="Oval 7"/>
              <p:cNvSpPr>
                <a:spLocks noChangeArrowheads="1"/>
              </p:cNvSpPr>
              <p:nvPr/>
            </p:nvSpPr>
            <p:spPr bwMode="ltGray">
              <a:xfrm>
                <a:off x="2064" y="463"/>
                <a:ext cx="1722" cy="862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8" name="Arc 8"/>
              <p:cNvSpPr>
                <a:spLocks/>
              </p:cNvSpPr>
              <p:nvPr/>
            </p:nvSpPr>
            <p:spPr bwMode="ltGray">
              <a:xfrm>
                <a:off x="1683" y="823"/>
                <a:ext cx="2496" cy="929"/>
              </a:xfrm>
              <a:custGeom>
                <a:avLst/>
                <a:gdLst>
                  <a:gd name="G0" fmla="+- 21600 0 0"/>
                  <a:gd name="G1" fmla="+- 11271 0 0"/>
                  <a:gd name="G2" fmla="+- 21600 0 0"/>
                  <a:gd name="T0" fmla="*/ 40869 w 43200"/>
                  <a:gd name="T1" fmla="*/ 1510 h 32871"/>
                  <a:gd name="T2" fmla="*/ 3174 w 43200"/>
                  <a:gd name="T3" fmla="*/ 0 h 32871"/>
                  <a:gd name="T4" fmla="*/ 21600 w 43200"/>
                  <a:gd name="T5" fmla="*/ 11271 h 32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2871" fill="none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</a:path>
                  <a:path w="43200" h="32871" stroke="0" extrusionOk="0">
                    <a:moveTo>
                      <a:pt x="40868" y="1510"/>
                    </a:moveTo>
                    <a:cubicBezTo>
                      <a:pt x="42401" y="4535"/>
                      <a:pt x="43200" y="7879"/>
                      <a:pt x="43200" y="11271"/>
                    </a:cubicBezTo>
                    <a:cubicBezTo>
                      <a:pt x="43200" y="23200"/>
                      <a:pt x="33529" y="32871"/>
                      <a:pt x="21600" y="32871"/>
                    </a:cubicBezTo>
                    <a:cubicBezTo>
                      <a:pt x="9670" y="32871"/>
                      <a:pt x="0" y="23200"/>
                      <a:pt x="0" y="11271"/>
                    </a:cubicBezTo>
                    <a:cubicBezTo>
                      <a:pt x="-1" y="7293"/>
                      <a:pt x="1098" y="3393"/>
                      <a:pt x="3173" y="-1"/>
                    </a:cubicBezTo>
                    <a:lnTo>
                      <a:pt x="21600" y="11271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09" name="Arc 9"/>
              <p:cNvSpPr>
                <a:spLocks/>
              </p:cNvSpPr>
              <p:nvPr/>
            </p:nvSpPr>
            <p:spPr bwMode="ltGray">
              <a:xfrm>
                <a:off x="1394" y="1308"/>
                <a:ext cx="3072" cy="899"/>
              </a:xfrm>
              <a:custGeom>
                <a:avLst/>
                <a:gdLst>
                  <a:gd name="G0" fmla="+- 21600 0 0"/>
                  <a:gd name="G1" fmla="+- 3057 0 0"/>
                  <a:gd name="G2" fmla="+- 21600 0 0"/>
                  <a:gd name="T0" fmla="*/ 42983 w 43200"/>
                  <a:gd name="T1" fmla="*/ 0 h 24657"/>
                  <a:gd name="T2" fmla="*/ 154 w 43200"/>
                  <a:gd name="T3" fmla="*/ 479 h 24657"/>
                  <a:gd name="T4" fmla="*/ 21600 w 43200"/>
                  <a:gd name="T5" fmla="*/ 3057 h 24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657" fill="none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</a:path>
                  <a:path w="43200" h="24657" stroke="0" extrusionOk="0">
                    <a:moveTo>
                      <a:pt x="42982" y="0"/>
                    </a:moveTo>
                    <a:cubicBezTo>
                      <a:pt x="43127" y="1012"/>
                      <a:pt x="43200" y="2034"/>
                      <a:pt x="43200" y="3057"/>
                    </a:cubicBezTo>
                    <a:cubicBezTo>
                      <a:pt x="43200" y="14986"/>
                      <a:pt x="33529" y="24657"/>
                      <a:pt x="21600" y="24657"/>
                    </a:cubicBezTo>
                    <a:cubicBezTo>
                      <a:pt x="9670" y="24657"/>
                      <a:pt x="0" y="14986"/>
                      <a:pt x="0" y="3057"/>
                    </a:cubicBezTo>
                    <a:cubicBezTo>
                      <a:pt x="-1" y="2195"/>
                      <a:pt x="51" y="1334"/>
                      <a:pt x="154" y="479"/>
                    </a:cubicBezTo>
                    <a:lnTo>
                      <a:pt x="21600" y="3057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0" name="Arc 10"/>
              <p:cNvSpPr>
                <a:spLocks/>
              </p:cNvSpPr>
              <p:nvPr/>
            </p:nvSpPr>
            <p:spPr bwMode="ltGray">
              <a:xfrm>
                <a:off x="1212" y="1759"/>
                <a:ext cx="3442" cy="887"/>
              </a:xfrm>
              <a:custGeom>
                <a:avLst/>
                <a:gdLst>
                  <a:gd name="G0" fmla="+- 21476 0 0"/>
                  <a:gd name="G1" fmla="+- 0 0 0"/>
                  <a:gd name="G2" fmla="+- 21600 0 0"/>
                  <a:gd name="T0" fmla="*/ 43031 w 43031"/>
                  <a:gd name="T1" fmla="*/ 1391 h 21600"/>
                  <a:gd name="T2" fmla="*/ 0 w 43031"/>
                  <a:gd name="T3" fmla="*/ 2307 h 21600"/>
                  <a:gd name="T4" fmla="*/ 21476 w 4303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31" h="21600" fill="none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</a:path>
                  <a:path w="43031" h="21600" stroke="0" extrusionOk="0">
                    <a:moveTo>
                      <a:pt x="43031" y="1391"/>
                    </a:moveTo>
                    <a:cubicBezTo>
                      <a:pt x="42297" y="12756"/>
                      <a:pt x="32865" y="21599"/>
                      <a:pt x="21476" y="21600"/>
                    </a:cubicBezTo>
                    <a:cubicBezTo>
                      <a:pt x="10439" y="21600"/>
                      <a:pt x="1178" y="13280"/>
                      <a:pt x="-1" y="2307"/>
                    </a:cubicBezTo>
                    <a:lnTo>
                      <a:pt x="214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1" name="Arc 11"/>
              <p:cNvSpPr>
                <a:spLocks/>
              </p:cNvSpPr>
              <p:nvPr/>
            </p:nvSpPr>
            <p:spPr bwMode="ltGray">
              <a:xfrm>
                <a:off x="1175" y="2160"/>
                <a:ext cx="3525" cy="904"/>
              </a:xfrm>
              <a:custGeom>
                <a:avLst/>
                <a:gdLst>
                  <a:gd name="G0" fmla="+- 21220 0 0"/>
                  <a:gd name="G1" fmla="+- 0 0 0"/>
                  <a:gd name="G2" fmla="+- 21600 0 0"/>
                  <a:gd name="T0" fmla="*/ 42699 w 42699"/>
                  <a:gd name="T1" fmla="*/ 2286 h 21600"/>
                  <a:gd name="T2" fmla="*/ 0 w 42699"/>
                  <a:gd name="T3" fmla="*/ 4033 h 21600"/>
                  <a:gd name="T4" fmla="*/ 21220 w 4269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99" h="21600" fill="none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</a:path>
                  <a:path w="42699" h="21600" stroke="0" extrusionOk="0">
                    <a:moveTo>
                      <a:pt x="42698" y="2285"/>
                    </a:moveTo>
                    <a:cubicBezTo>
                      <a:pt x="41529" y="13268"/>
                      <a:pt x="32264" y="21599"/>
                      <a:pt x="21220" y="21600"/>
                    </a:cubicBezTo>
                    <a:cubicBezTo>
                      <a:pt x="10845" y="21600"/>
                      <a:pt x="1936" y="14224"/>
                      <a:pt x="-1" y="4033"/>
                    </a:cubicBezTo>
                    <a:lnTo>
                      <a:pt x="21220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2" name="Arc 12"/>
              <p:cNvSpPr>
                <a:spLocks/>
              </p:cNvSpPr>
              <p:nvPr/>
            </p:nvSpPr>
            <p:spPr bwMode="ltGray">
              <a:xfrm>
                <a:off x="1290" y="2448"/>
                <a:ext cx="3284" cy="978"/>
              </a:xfrm>
              <a:custGeom>
                <a:avLst/>
                <a:gdLst>
                  <a:gd name="G0" fmla="+- 19827 0 0"/>
                  <a:gd name="G1" fmla="+- 0 0 0"/>
                  <a:gd name="G2" fmla="+- 21600 0 0"/>
                  <a:gd name="T0" fmla="*/ 39783 w 39783"/>
                  <a:gd name="T1" fmla="*/ 8265 h 21600"/>
                  <a:gd name="T2" fmla="*/ 0 w 39783"/>
                  <a:gd name="T3" fmla="*/ 8569 h 21600"/>
                  <a:gd name="T4" fmla="*/ 19827 w 3978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83" h="21600" fill="none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</a:path>
                  <a:path w="39783" h="21600" stroke="0" extrusionOk="0">
                    <a:moveTo>
                      <a:pt x="39783" y="8265"/>
                    </a:moveTo>
                    <a:cubicBezTo>
                      <a:pt x="36440" y="16336"/>
                      <a:pt x="28563" y="21599"/>
                      <a:pt x="19827" y="21600"/>
                    </a:cubicBezTo>
                    <a:cubicBezTo>
                      <a:pt x="11210" y="21600"/>
                      <a:pt x="3417" y="16478"/>
                      <a:pt x="-1" y="8569"/>
                    </a:cubicBezTo>
                    <a:lnTo>
                      <a:pt x="19827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3" name="Arc 13"/>
              <p:cNvSpPr>
                <a:spLocks/>
              </p:cNvSpPr>
              <p:nvPr/>
            </p:nvSpPr>
            <p:spPr bwMode="ltGray">
              <a:xfrm>
                <a:off x="1648" y="2592"/>
                <a:ext cx="2587" cy="1113"/>
              </a:xfrm>
              <a:custGeom>
                <a:avLst/>
                <a:gdLst>
                  <a:gd name="G0" fmla="+- 15481 0 0"/>
                  <a:gd name="G1" fmla="+- 0 0 0"/>
                  <a:gd name="G2" fmla="+- 21600 0 0"/>
                  <a:gd name="T0" fmla="*/ 31345 w 31345"/>
                  <a:gd name="T1" fmla="*/ 14659 h 21600"/>
                  <a:gd name="T2" fmla="*/ 0 w 31345"/>
                  <a:gd name="T3" fmla="*/ 15063 h 21600"/>
                  <a:gd name="T4" fmla="*/ 15481 w 3134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345" h="21600" fill="none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</a:path>
                  <a:path w="31345" h="21600" stroke="0" extrusionOk="0">
                    <a:moveTo>
                      <a:pt x="31345" y="14659"/>
                    </a:moveTo>
                    <a:cubicBezTo>
                      <a:pt x="27256" y="19083"/>
                      <a:pt x="21505" y="21599"/>
                      <a:pt x="15481" y="21600"/>
                    </a:cubicBezTo>
                    <a:cubicBezTo>
                      <a:pt x="9649" y="21600"/>
                      <a:pt x="4066" y="19242"/>
                      <a:pt x="-1" y="15063"/>
                    </a:cubicBezTo>
                    <a:lnTo>
                      <a:pt x="1548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93614" name="Arc 14"/>
              <p:cNvSpPr>
                <a:spLocks/>
              </p:cNvSpPr>
              <p:nvPr/>
            </p:nvSpPr>
            <p:spPr bwMode="ltGray">
              <a:xfrm>
                <a:off x="2248" y="2757"/>
                <a:ext cx="1441" cy="1113"/>
              </a:xfrm>
              <a:custGeom>
                <a:avLst/>
                <a:gdLst>
                  <a:gd name="G0" fmla="+- 8051 0 0"/>
                  <a:gd name="G1" fmla="+- 0 0 0"/>
                  <a:gd name="G2" fmla="+- 21600 0 0"/>
                  <a:gd name="T0" fmla="*/ 17455 w 17455"/>
                  <a:gd name="T1" fmla="*/ 19446 h 21600"/>
                  <a:gd name="T2" fmla="*/ 0 w 17455"/>
                  <a:gd name="T3" fmla="*/ 20044 h 21600"/>
                  <a:gd name="T4" fmla="*/ 8051 w 1745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455" h="21600" fill="none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</a:path>
                  <a:path w="17455" h="21600" stroke="0" extrusionOk="0">
                    <a:moveTo>
                      <a:pt x="17454" y="19445"/>
                    </a:moveTo>
                    <a:cubicBezTo>
                      <a:pt x="14522" y="20863"/>
                      <a:pt x="11307" y="21599"/>
                      <a:pt x="8051" y="21600"/>
                    </a:cubicBezTo>
                    <a:cubicBezTo>
                      <a:pt x="5292" y="21600"/>
                      <a:pt x="2559" y="21071"/>
                      <a:pt x="0" y="20043"/>
                    </a:cubicBezTo>
                    <a:lnTo>
                      <a:pt x="805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15" name="Group 15"/>
              <p:cNvGrpSpPr>
                <a:grpSpLocks/>
              </p:cNvGrpSpPr>
              <p:nvPr/>
            </p:nvGrpSpPr>
            <p:grpSpPr bwMode="auto">
              <a:xfrm>
                <a:off x="864" y="480"/>
                <a:ext cx="2016" cy="3448"/>
                <a:chOff x="864" y="480"/>
                <a:chExt cx="2016" cy="3448"/>
              </a:xfrm>
            </p:grpSpPr>
            <p:sp>
              <p:nvSpPr>
                <p:cNvPr id="793616" name="Freeform 16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7" name="Freeform 17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8" name="Freeform 18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19" name="Freeform 19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0" name="Freeform 20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1" name="Freeform 21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2" name="Freeform 22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3" name="Freeform 23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4" name="Freeform 24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5" name="Freeform 25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26" name="Freeform 26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93627" name="Line 27"/>
              <p:cNvSpPr>
                <a:spLocks noChangeShapeType="1"/>
              </p:cNvSpPr>
              <p:nvPr/>
            </p:nvSpPr>
            <p:spPr bwMode="ltGray">
              <a:xfrm flipV="1">
                <a:off x="2928" y="4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3628" name="Group 28"/>
              <p:cNvGrpSpPr>
                <a:grpSpLocks/>
              </p:cNvGrpSpPr>
              <p:nvPr/>
            </p:nvGrpSpPr>
            <p:grpSpPr bwMode="auto">
              <a:xfrm flipH="1">
                <a:off x="2976" y="480"/>
                <a:ext cx="2016" cy="3448"/>
                <a:chOff x="864" y="480"/>
                <a:chExt cx="2016" cy="3448"/>
              </a:xfrm>
            </p:grpSpPr>
            <p:sp>
              <p:nvSpPr>
                <p:cNvPr id="793629" name="Freeform 29"/>
                <p:cNvSpPr>
                  <a:spLocks/>
                </p:cNvSpPr>
                <p:nvPr/>
              </p:nvSpPr>
              <p:spPr bwMode="ltGray">
                <a:xfrm>
                  <a:off x="2327" y="816"/>
                  <a:ext cx="553" cy="3112"/>
                </a:xfrm>
                <a:custGeom>
                  <a:avLst/>
                  <a:gdLst/>
                  <a:ahLst/>
                  <a:cxnLst>
                    <a:cxn ang="0">
                      <a:pos x="553" y="0"/>
                    </a:cxn>
                    <a:cxn ang="0">
                      <a:pos x="345" y="3112"/>
                    </a:cxn>
                  </a:cxnLst>
                  <a:rect l="0" t="0" r="r" b="b"/>
                  <a:pathLst>
                    <a:path w="553" h="3112">
                      <a:moveTo>
                        <a:pt x="553" y="0"/>
                      </a:moveTo>
                      <a:cubicBezTo>
                        <a:pt x="155" y="839"/>
                        <a:pt x="0" y="2702"/>
                        <a:pt x="345" y="311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0" name="Freeform 30"/>
                <p:cNvSpPr>
                  <a:spLocks/>
                </p:cNvSpPr>
                <p:nvPr/>
              </p:nvSpPr>
              <p:spPr bwMode="ltGray">
                <a:xfrm>
                  <a:off x="1800" y="786"/>
                  <a:ext cx="1032" cy="3072"/>
                </a:xfrm>
                <a:custGeom>
                  <a:avLst/>
                  <a:gdLst/>
                  <a:ahLst/>
                  <a:cxnLst>
                    <a:cxn ang="0">
                      <a:pos x="1032" y="0"/>
                    </a:cxn>
                    <a:cxn ang="0">
                      <a:pos x="570" y="3072"/>
                    </a:cxn>
                  </a:cxnLst>
                  <a:rect l="0" t="0" r="r" b="b"/>
                  <a:pathLst>
                    <a:path w="1032" h="3072">
                      <a:moveTo>
                        <a:pt x="1032" y="0"/>
                      </a:moveTo>
                      <a:cubicBezTo>
                        <a:pt x="258" y="846"/>
                        <a:pt x="0" y="2694"/>
                        <a:pt x="570" y="30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1" name="Freeform 31"/>
                <p:cNvSpPr>
                  <a:spLocks/>
                </p:cNvSpPr>
                <p:nvPr/>
              </p:nvSpPr>
              <p:spPr bwMode="ltGray">
                <a:xfrm>
                  <a:off x="1494" y="774"/>
                  <a:ext cx="1296" cy="2934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570" y="2934"/>
                    </a:cxn>
                  </a:cxnLst>
                  <a:rect l="0" t="0" r="r" b="b"/>
                  <a:pathLst>
                    <a:path w="1296" h="2934">
                      <a:moveTo>
                        <a:pt x="1296" y="0"/>
                      </a:moveTo>
                      <a:cubicBezTo>
                        <a:pt x="54" y="864"/>
                        <a:pt x="0" y="2556"/>
                        <a:pt x="570" y="293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2" name="Freeform 32"/>
                <p:cNvSpPr>
                  <a:spLocks/>
                </p:cNvSpPr>
                <p:nvPr/>
              </p:nvSpPr>
              <p:spPr bwMode="ltGray">
                <a:xfrm>
                  <a:off x="1092" y="756"/>
                  <a:ext cx="1674" cy="2688"/>
                </a:xfrm>
                <a:custGeom>
                  <a:avLst/>
                  <a:gdLst/>
                  <a:ahLst/>
                  <a:cxnLst>
                    <a:cxn ang="0">
                      <a:pos x="1674" y="0"/>
                    </a:cxn>
                    <a:cxn ang="0">
                      <a:pos x="624" y="2688"/>
                    </a:cxn>
                  </a:cxnLst>
                  <a:rect l="0" t="0" r="r" b="b"/>
                  <a:pathLst>
                    <a:path w="1674" h="2688">
                      <a:moveTo>
                        <a:pt x="1674" y="0"/>
                      </a:moveTo>
                      <a:cubicBezTo>
                        <a:pt x="0" y="756"/>
                        <a:pt x="210" y="2382"/>
                        <a:pt x="624" y="268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3" name="Freeform 33"/>
                <p:cNvSpPr>
                  <a:spLocks/>
                </p:cNvSpPr>
                <p:nvPr/>
              </p:nvSpPr>
              <p:spPr bwMode="ltGray">
                <a:xfrm>
                  <a:off x="864" y="732"/>
                  <a:ext cx="1902" cy="2154"/>
                </a:xfrm>
                <a:custGeom>
                  <a:avLst/>
                  <a:gdLst/>
                  <a:ahLst/>
                  <a:cxnLst>
                    <a:cxn ang="0">
                      <a:pos x="1902" y="0"/>
                    </a:cxn>
                    <a:cxn ang="0">
                      <a:pos x="456" y="2154"/>
                    </a:cxn>
                  </a:cxnLst>
                  <a:rect l="0" t="0" r="r" b="b"/>
                  <a:pathLst>
                    <a:path w="1902" h="2154">
                      <a:moveTo>
                        <a:pt x="1902" y="0"/>
                      </a:moveTo>
                      <a:cubicBezTo>
                        <a:pt x="0" y="508"/>
                        <a:pt x="400" y="2092"/>
                        <a:pt x="456" y="215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4" name="Freeform 34"/>
                <p:cNvSpPr>
                  <a:spLocks/>
                </p:cNvSpPr>
                <p:nvPr/>
              </p:nvSpPr>
              <p:spPr bwMode="ltGray">
                <a:xfrm>
                  <a:off x="1208" y="696"/>
                  <a:ext cx="1544" cy="1176"/>
                </a:xfrm>
                <a:custGeom>
                  <a:avLst/>
                  <a:gdLst/>
                  <a:ahLst/>
                  <a:cxnLst>
                    <a:cxn ang="0">
                      <a:pos x="1544" y="0"/>
                    </a:cxn>
                    <a:cxn ang="0">
                      <a:pos x="0" y="1176"/>
                    </a:cxn>
                  </a:cxnLst>
                  <a:rect l="0" t="0" r="r" b="b"/>
                  <a:pathLst>
                    <a:path w="1544" h="1176">
                      <a:moveTo>
                        <a:pt x="1544" y="0"/>
                      </a:moveTo>
                      <a:cubicBezTo>
                        <a:pt x="440" y="112"/>
                        <a:pt x="0" y="992"/>
                        <a:pt x="0" y="1176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5" name="Freeform 35"/>
                <p:cNvSpPr>
                  <a:spLocks/>
                </p:cNvSpPr>
                <p:nvPr/>
              </p:nvSpPr>
              <p:spPr bwMode="ltGray">
                <a:xfrm>
                  <a:off x="1552" y="672"/>
                  <a:ext cx="1200" cy="472"/>
                </a:xfrm>
                <a:custGeom>
                  <a:avLst/>
                  <a:gdLst/>
                  <a:ahLst/>
                  <a:cxnLst>
                    <a:cxn ang="0">
                      <a:pos x="1200" y="0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1200" h="472">
                      <a:moveTo>
                        <a:pt x="1200" y="0"/>
                      </a:moveTo>
                      <a:cubicBezTo>
                        <a:pt x="584" y="24"/>
                        <a:pt x="264" y="192"/>
                        <a:pt x="0" y="472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6" name="Freeform 36"/>
                <p:cNvSpPr>
                  <a:spLocks/>
                </p:cNvSpPr>
                <p:nvPr/>
              </p:nvSpPr>
              <p:spPr bwMode="ltGray">
                <a:xfrm>
                  <a:off x="1784" y="600"/>
                  <a:ext cx="984" cy="280"/>
                </a:xfrm>
                <a:custGeom>
                  <a:avLst/>
                  <a:gdLst/>
                  <a:ahLst/>
                  <a:cxnLst>
                    <a:cxn ang="0">
                      <a:pos x="984" y="56"/>
                    </a:cxn>
                    <a:cxn ang="0">
                      <a:pos x="0" y="280"/>
                    </a:cxn>
                  </a:cxnLst>
                  <a:rect l="0" t="0" r="r" b="b"/>
                  <a:pathLst>
                    <a:path w="984" h="280">
                      <a:moveTo>
                        <a:pt x="984" y="56"/>
                      </a:moveTo>
                      <a:cubicBezTo>
                        <a:pt x="568" y="0"/>
                        <a:pt x="192" y="104"/>
                        <a:pt x="0" y="28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7" name="Freeform 37"/>
                <p:cNvSpPr>
                  <a:spLocks/>
                </p:cNvSpPr>
                <p:nvPr/>
              </p:nvSpPr>
              <p:spPr bwMode="ltGray">
                <a:xfrm>
                  <a:off x="2168" y="554"/>
                  <a:ext cx="640" cy="88"/>
                </a:xfrm>
                <a:custGeom>
                  <a:avLst/>
                  <a:gdLst/>
                  <a:ahLst/>
                  <a:cxnLst>
                    <a:cxn ang="0">
                      <a:pos x="640" y="8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640" h="88">
                      <a:moveTo>
                        <a:pt x="640" y="88"/>
                      </a:moveTo>
                      <a:cubicBezTo>
                        <a:pt x="400" y="0"/>
                        <a:pt x="112" y="30"/>
                        <a:pt x="0" y="78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8" name="Freeform 38"/>
                <p:cNvSpPr>
                  <a:spLocks/>
                </p:cNvSpPr>
                <p:nvPr/>
              </p:nvSpPr>
              <p:spPr bwMode="ltGray">
                <a:xfrm>
                  <a:off x="2508" y="504"/>
                  <a:ext cx="330" cy="126"/>
                </a:xfrm>
                <a:custGeom>
                  <a:avLst/>
                  <a:gdLst/>
                  <a:ahLst/>
                  <a:cxnLst>
                    <a:cxn ang="0">
                      <a:pos x="33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0" h="126">
                      <a:moveTo>
                        <a:pt x="330" y="126"/>
                      </a:moveTo>
                      <a:cubicBezTo>
                        <a:pt x="186" y="48"/>
                        <a:pt x="78" y="18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39" name="Freeform 39"/>
                <p:cNvSpPr>
                  <a:spLocks/>
                </p:cNvSpPr>
                <p:nvPr/>
              </p:nvSpPr>
              <p:spPr bwMode="ltGray">
                <a:xfrm>
                  <a:off x="2736" y="480"/>
                  <a:ext cx="1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</a:cxnLst>
                  <a:rect l="0" t="0" r="r" b="b"/>
                  <a:pathLst>
                    <a:path w="144" h="144">
                      <a:moveTo>
                        <a:pt x="0" y="0"/>
                      </a:moveTo>
                      <a:cubicBezTo>
                        <a:pt x="24" y="24"/>
                        <a:pt x="132" y="102"/>
                        <a:pt x="144" y="144"/>
                      </a:cubicBezTo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793640" name="Group 40"/>
            <p:cNvGrpSpPr>
              <a:grpSpLocks/>
            </p:cNvGrpSpPr>
            <p:nvPr/>
          </p:nvGrpSpPr>
          <p:grpSpPr bwMode="auto">
            <a:xfrm>
              <a:off x="487" y="816"/>
              <a:ext cx="2553" cy="2633"/>
              <a:chOff x="487" y="816"/>
              <a:chExt cx="2553" cy="2633"/>
            </a:xfrm>
          </p:grpSpPr>
          <p:grpSp>
            <p:nvGrpSpPr>
              <p:cNvPr id="793641" name="Group 41"/>
              <p:cNvGrpSpPr>
                <a:grpSpLocks/>
              </p:cNvGrpSpPr>
              <p:nvPr/>
            </p:nvGrpSpPr>
            <p:grpSpPr bwMode="auto">
              <a:xfrm>
                <a:off x="493" y="834"/>
                <a:ext cx="2547" cy="2615"/>
                <a:chOff x="1194" y="483"/>
                <a:chExt cx="3318" cy="3405"/>
              </a:xfrm>
            </p:grpSpPr>
            <p:sp>
              <p:nvSpPr>
                <p:cNvPr id="793642" name="Freeform 42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3" name="Freeform 43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4" name="Freeform 44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5" name="Freeform 45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6" name="Freeform 46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7" name="Freeform 47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8" name="Freeform 48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49" name="Freeform 49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0" name="Freeform 50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1" name="Freeform 51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2" name="Freeform 52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3" name="Freeform 53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4" name="Freeform 54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5" name="Freeform 55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6" name="Freeform 56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7" name="Freeform 57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8" name="Freeform 58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59" name="Freeform 59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0" name="Freeform 60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1" name="Freeform 61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2" name="Freeform 62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3" name="Freeform 63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4" name="Freeform 64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5" name="Freeform 65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6" name="Freeform 66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7" name="Freeform 67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8" name="Freeform 68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69" name="Freeform 69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0" name="Freeform 70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1" name="Freeform 71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2" name="Freeform 72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3" name="Freeform 73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4" name="Freeform 74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5" name="Freeform 75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6" name="Freeform 76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7" name="Freeform 77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8" name="Freeform 78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79" name="Freeform 79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0" name="Freeform 80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1" name="Freeform 81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2" name="Freeform 82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3" name="Freeform 83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4" name="Freeform 84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5" name="Freeform 85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6" name="Freeform 86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7" name="Freeform 87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8" name="Freeform 88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89" name="Freeform 89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0" name="Freeform 90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1" name="Freeform 91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2" name="Freeform 92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3" name="Freeform 93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4" name="Freeform 94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5" name="Freeform 95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6" name="Freeform 96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7" name="Freeform 97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8" name="Freeform 98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699" name="Freeform 99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0" name="Freeform 100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1" name="Freeform 101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2" name="Freeform 102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3" name="Freeform 103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4" name="Freeform 104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5" name="Freeform 105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6" name="Freeform 106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7" name="Freeform 107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8" name="Freeform 108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09" name="Freeform 109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0" name="Freeform 110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1" name="Freeform 111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2" name="Freeform 112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3" name="Freeform 113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4" name="Freeform 114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5" name="Freeform 115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6" name="Freeform 116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7" name="Freeform 117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8" name="Freeform 118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19" name="Freeform 119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0" name="Freeform 120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1" name="Freeform 121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2" name="Freeform 122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3723" name="Group 123"/>
              <p:cNvGrpSpPr>
                <a:grpSpLocks/>
              </p:cNvGrpSpPr>
              <p:nvPr/>
            </p:nvGrpSpPr>
            <p:grpSpPr bwMode="auto">
              <a:xfrm>
                <a:off x="487" y="816"/>
                <a:ext cx="2547" cy="2615"/>
                <a:chOff x="1186" y="459"/>
                <a:chExt cx="3318" cy="3405"/>
              </a:xfrm>
            </p:grpSpPr>
            <p:sp>
              <p:nvSpPr>
                <p:cNvPr id="793724" name="Freeform 124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5" name="Freeform 125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6" name="Freeform 126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7" name="Freeform 127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8" name="Freeform 128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29" name="Freeform 129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0" name="Freeform 130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1" name="Freeform 131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2" name="Freeform 132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3" name="Freeform 133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4" name="Freeform 134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5" name="Freeform 135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6" name="Freeform 136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7" name="Freeform 137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8" name="Freeform 138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39" name="Freeform 139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0" name="Freeform 140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1" name="Freeform 141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2" name="Freeform 142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3" name="Freeform 143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4" name="Freeform 144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5" name="Freeform 145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6" name="Freeform 146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7" name="Freeform 147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8" name="Freeform 148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49" name="Freeform 149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0" name="Freeform 150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1" name="Freeform 151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2" name="Freeform 152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3" name="Freeform 153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4" name="Freeform 154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5" name="Freeform 155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6" name="Freeform 156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7" name="Freeform 157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8" name="Freeform 158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59" name="Freeform 159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0" name="Freeform 160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1" name="Freeform 161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2" name="Freeform 162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3" name="Freeform 163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4" name="Freeform 164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5" name="Freeform 165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6" name="Freeform 166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7" name="Freeform 167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8" name="Freeform 168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69" name="Freeform 169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0" name="Freeform 170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1" name="Freeform 171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2" name="Freeform 172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3" name="Freeform 173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4" name="Freeform 174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5" name="Freeform 175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6" name="Freeform 176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7" name="Freeform 177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8" name="Freeform 178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79" name="Freeform 179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0" name="Freeform 180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1" name="Freeform 181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2" name="Freeform 182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3" name="Freeform 183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4" name="Freeform 184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5" name="Freeform 185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6" name="Freeform 186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7" name="Freeform 187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8" name="Freeform 188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89" name="Freeform 189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0" name="Freeform 190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1" name="Freeform 191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2" name="Freeform 192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3" name="Freeform 193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4" name="Freeform 194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5" name="Freeform 195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6" name="Freeform 196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7" name="Freeform 197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8" name="Freeform 198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799" name="Freeform 199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0" name="Freeform 200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1" name="Freeform 201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2" name="Freeform 202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3" name="Freeform 203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3804" name="Freeform 204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3805" name="Rectangle 205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3806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3807" name="Rectangle 20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8" name="Rectangle 20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93809" name="Rectangle 20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9850B-3DA9-4901-8E00-73F05065E1D8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3810" name="Picture 210" descr="k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805" grpId="0"/>
      <p:bldP spid="79380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38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38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6460-6F5B-4DC8-BA9C-16BF96B90A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EAA7-6769-44B6-81C1-812E1DD2062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04BD-36CD-4EF9-BA4C-26EE019A531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96A1-1E73-49D5-BE1B-BDDBF117ADE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53D4-BCFC-4DD8-969C-D05D3632524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6F86-71BC-45A6-B795-D1E185FCFE5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3B81-6DE2-4ADB-8664-1D384E207E4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31AF-A3F5-4599-B113-4ABA5171C5A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530CA-83ED-4DB8-BB24-8E01FC8799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398C-7A99-4A4C-828A-A91C7C3D36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9400"/>
            <a:ext cx="2057400" cy="5854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9400"/>
            <a:ext cx="6019800" cy="5854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0749-4347-41BB-8CE9-2C8D196ACCC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028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0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DCDA4A-9655-498F-98EB-616FD10ED051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028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pic>
        <p:nvPicPr>
          <p:cNvPr id="802824" name="Picture 8" descr="ku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/>
      <p:bldP spid="8028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187F-4796-43A8-9327-115E3D26C06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696D-5183-44EC-8792-55B86DDAE0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306C-A5CB-40C6-82FF-C988C2A206C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492C-0D35-4615-85AF-165F7E49896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B647E-703F-4F8F-B4E4-1076F2B2988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ABD5F-AF08-4334-80D1-1AA06EE0CD8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8ED-B51B-4D39-ACE6-A82539F1785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0618-9176-4DCF-B939-642DBD00AD7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373D-198B-412E-BE25-F1D9CB5435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7903-C2FC-4C10-B089-9A730412A4C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7E4E-119C-4496-A38A-85AEE5BC11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268F0B-B48B-4F8F-8DD3-04740C1746C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8110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B9A77D-D204-44B0-ABA3-26E2EB0B5319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10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pic>
        <p:nvPicPr>
          <p:cNvPr id="811016" name="Picture 8" descr="ku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10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10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10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10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36ACA-7A3B-4587-A96E-9FC5EEB60E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708B-8CDA-432C-BD4C-92088EA8D8D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3AF01-D292-4B02-A28C-AA6CED051A8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57E7-8975-4FB5-8743-99B17C1684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78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0200" y="1574800"/>
            <a:ext cx="381000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849E-2AF1-4A47-9132-5A6666784C8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452B-8C97-45F5-8C54-2EA60B150C8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AD1-130C-4628-A32A-F37E58DD2CF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81FD-4CFE-4170-924A-517C88903B3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150C-080C-4D2F-A120-AB7A383A800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3D1B-4286-4705-BD11-EBE774D9F8F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1326-E391-46E6-B7E2-05890A7AE0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C0DE1D-E845-4904-818E-B354F98A961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1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61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61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61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61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61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61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61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61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61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61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61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61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61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61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61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61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61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161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16187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8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16189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94CF6C-381A-40C4-A462-00349B5923A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6190" name="Picture 62" descr="ku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85" grpId="0"/>
      <p:bldP spid="81618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6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61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271A1-D9D8-4F8D-AA57-6943681B9FA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36F-76F6-4FDA-A33C-F9C0463FC66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5A14-E63B-42C2-87BF-52A7199033A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6DE3B-CAFD-43BE-A9CC-0F165D3FDE4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5ED4-44CC-40C6-85EC-F23A584D213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B9BB7-93F9-4DA0-AB1A-C10E737674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6928-9E85-4D6D-B8C2-2EDB5F0DB1D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7DEE-E6E0-45C3-9A2F-8E17B602D1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B1F44-CDF1-4211-9DB7-CCD92DF5CF0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E07B-CB86-4AAE-9BFC-A0AFBEF678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4F43-B7A6-462B-878F-43F2B68A38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2C6F-7B38-4B58-BDD0-7B125B72251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AD48-9ADE-4B75-BB29-C4497F6981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3C48-48E4-45B8-A374-E484DCBC5F7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EE93-F1F9-413C-B193-13E740113CE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wm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7913688" y="-9525"/>
            <a:ext cx="1257300" cy="4495800"/>
            <a:chOff x="4985" y="-6"/>
            <a:chExt cx="792" cy="2832"/>
          </a:xfrm>
        </p:grpSpPr>
        <p:grpSp>
          <p:nvGrpSpPr>
            <p:cNvPr id="784387" name="Group 3"/>
            <p:cNvGrpSpPr>
              <a:grpSpLocks/>
            </p:cNvGrpSpPr>
            <p:nvPr/>
          </p:nvGrpSpPr>
          <p:grpSpPr bwMode="auto">
            <a:xfrm>
              <a:off x="5181" y="-6"/>
              <a:ext cx="596" cy="2832"/>
              <a:chOff x="5181" y="10"/>
              <a:chExt cx="596" cy="2808"/>
            </a:xfrm>
          </p:grpSpPr>
          <p:grpSp>
            <p:nvGrpSpPr>
              <p:cNvPr id="784388" name="Group 4"/>
              <p:cNvGrpSpPr>
                <a:grpSpLocks/>
              </p:cNvGrpSpPr>
              <p:nvPr userDrawn="1"/>
            </p:nvGrpSpPr>
            <p:grpSpPr bwMode="auto">
              <a:xfrm>
                <a:off x="5181" y="10"/>
                <a:ext cx="596" cy="2808"/>
                <a:chOff x="5181" y="10"/>
                <a:chExt cx="596" cy="2808"/>
              </a:xfrm>
            </p:grpSpPr>
            <p:sp>
              <p:nvSpPr>
                <p:cNvPr id="784389" name="Freeform 5"/>
                <p:cNvSpPr>
                  <a:spLocks/>
                </p:cNvSpPr>
                <p:nvPr userDrawn="1"/>
              </p:nvSpPr>
              <p:spPr bwMode="ltGray">
                <a:xfrm>
                  <a:off x="5181" y="229"/>
                  <a:ext cx="596" cy="653"/>
                </a:xfrm>
                <a:custGeom>
                  <a:avLst/>
                  <a:gdLst/>
                  <a:ahLst/>
                  <a:cxnLst>
                    <a:cxn ang="0">
                      <a:pos x="128" y="66"/>
                    </a:cxn>
                    <a:cxn ang="0">
                      <a:pos x="214" y="26"/>
                    </a:cxn>
                    <a:cxn ang="0">
                      <a:pos x="312" y="4"/>
                    </a:cxn>
                    <a:cxn ang="0">
                      <a:pos x="384" y="2"/>
                    </a:cxn>
                    <a:cxn ang="0">
                      <a:pos x="482" y="16"/>
                    </a:cxn>
                    <a:cxn ang="0">
                      <a:pos x="579" y="73"/>
                    </a:cxn>
                    <a:cxn ang="0">
                      <a:pos x="579" y="567"/>
                    </a:cxn>
                    <a:cxn ang="0">
                      <a:pos x="574" y="592"/>
                    </a:cxn>
                    <a:cxn ang="0">
                      <a:pos x="574" y="616"/>
                    </a:cxn>
                    <a:cxn ang="0">
                      <a:pos x="580" y="636"/>
                    </a:cxn>
                    <a:cxn ang="0">
                      <a:pos x="566" y="644"/>
                    </a:cxn>
                    <a:cxn ang="0">
                      <a:pos x="398" y="640"/>
                    </a:cxn>
                    <a:cxn ang="0">
                      <a:pos x="206" y="632"/>
                    </a:cxn>
                    <a:cxn ang="0">
                      <a:pos x="134" y="628"/>
                    </a:cxn>
                    <a:cxn ang="0">
                      <a:pos x="118" y="618"/>
                    </a:cxn>
                    <a:cxn ang="0">
                      <a:pos x="124" y="602"/>
                    </a:cxn>
                    <a:cxn ang="0">
                      <a:pos x="122" y="570"/>
                    </a:cxn>
                    <a:cxn ang="0">
                      <a:pos x="102" y="546"/>
                    </a:cxn>
                    <a:cxn ang="0">
                      <a:pos x="46" y="492"/>
                    </a:cxn>
                    <a:cxn ang="0">
                      <a:pos x="8" y="420"/>
                    </a:cxn>
                    <a:cxn ang="0">
                      <a:pos x="0" y="324"/>
                    </a:cxn>
                    <a:cxn ang="0">
                      <a:pos x="8" y="250"/>
                    </a:cxn>
                    <a:cxn ang="0">
                      <a:pos x="40" y="168"/>
                    </a:cxn>
                    <a:cxn ang="0">
                      <a:pos x="84" y="104"/>
                    </a:cxn>
                    <a:cxn ang="0">
                      <a:pos x="128" y="66"/>
                    </a:cxn>
                  </a:cxnLst>
                  <a:rect l="0" t="0" r="r" b="b"/>
                  <a:pathLst>
                    <a:path w="596" h="653">
                      <a:moveTo>
                        <a:pt x="128" y="66"/>
                      </a:moveTo>
                      <a:cubicBezTo>
                        <a:pt x="150" y="53"/>
                        <a:pt x="183" y="36"/>
                        <a:pt x="214" y="26"/>
                      </a:cubicBezTo>
                      <a:cubicBezTo>
                        <a:pt x="245" y="16"/>
                        <a:pt x="284" y="8"/>
                        <a:pt x="312" y="4"/>
                      </a:cubicBezTo>
                      <a:cubicBezTo>
                        <a:pt x="340" y="0"/>
                        <a:pt x="356" y="0"/>
                        <a:pt x="384" y="2"/>
                      </a:cubicBezTo>
                      <a:cubicBezTo>
                        <a:pt x="412" y="4"/>
                        <a:pt x="450" y="4"/>
                        <a:pt x="482" y="16"/>
                      </a:cubicBezTo>
                      <a:cubicBezTo>
                        <a:pt x="514" y="28"/>
                        <a:pt x="559" y="59"/>
                        <a:pt x="579" y="73"/>
                      </a:cubicBezTo>
                      <a:cubicBezTo>
                        <a:pt x="579" y="320"/>
                        <a:pt x="579" y="567"/>
                        <a:pt x="579" y="567"/>
                      </a:cubicBezTo>
                      <a:cubicBezTo>
                        <a:pt x="578" y="653"/>
                        <a:pt x="575" y="584"/>
                        <a:pt x="574" y="592"/>
                      </a:cubicBezTo>
                      <a:cubicBezTo>
                        <a:pt x="573" y="600"/>
                        <a:pt x="573" y="609"/>
                        <a:pt x="574" y="616"/>
                      </a:cubicBezTo>
                      <a:cubicBezTo>
                        <a:pt x="575" y="623"/>
                        <a:pt x="581" y="631"/>
                        <a:pt x="580" y="636"/>
                      </a:cubicBezTo>
                      <a:cubicBezTo>
                        <a:pt x="579" y="641"/>
                        <a:pt x="596" y="643"/>
                        <a:pt x="566" y="644"/>
                      </a:cubicBezTo>
                      <a:cubicBezTo>
                        <a:pt x="536" y="645"/>
                        <a:pt x="458" y="642"/>
                        <a:pt x="398" y="640"/>
                      </a:cubicBezTo>
                      <a:cubicBezTo>
                        <a:pt x="338" y="638"/>
                        <a:pt x="250" y="634"/>
                        <a:pt x="206" y="632"/>
                      </a:cubicBezTo>
                      <a:cubicBezTo>
                        <a:pt x="162" y="630"/>
                        <a:pt x="149" y="630"/>
                        <a:pt x="134" y="628"/>
                      </a:cubicBezTo>
                      <a:cubicBezTo>
                        <a:pt x="119" y="626"/>
                        <a:pt x="120" y="622"/>
                        <a:pt x="118" y="618"/>
                      </a:cubicBezTo>
                      <a:cubicBezTo>
                        <a:pt x="116" y="614"/>
                        <a:pt x="123" y="610"/>
                        <a:pt x="124" y="602"/>
                      </a:cubicBezTo>
                      <a:cubicBezTo>
                        <a:pt x="125" y="594"/>
                        <a:pt x="126" y="579"/>
                        <a:pt x="122" y="570"/>
                      </a:cubicBezTo>
                      <a:cubicBezTo>
                        <a:pt x="118" y="561"/>
                        <a:pt x="115" y="559"/>
                        <a:pt x="102" y="546"/>
                      </a:cubicBezTo>
                      <a:cubicBezTo>
                        <a:pt x="89" y="533"/>
                        <a:pt x="62" y="513"/>
                        <a:pt x="46" y="492"/>
                      </a:cubicBezTo>
                      <a:cubicBezTo>
                        <a:pt x="30" y="471"/>
                        <a:pt x="16" y="448"/>
                        <a:pt x="8" y="420"/>
                      </a:cubicBezTo>
                      <a:cubicBezTo>
                        <a:pt x="0" y="392"/>
                        <a:pt x="0" y="352"/>
                        <a:pt x="0" y="324"/>
                      </a:cubicBezTo>
                      <a:cubicBezTo>
                        <a:pt x="0" y="296"/>
                        <a:pt x="1" y="276"/>
                        <a:pt x="8" y="250"/>
                      </a:cubicBezTo>
                      <a:cubicBezTo>
                        <a:pt x="15" y="224"/>
                        <a:pt x="27" y="192"/>
                        <a:pt x="40" y="168"/>
                      </a:cubicBezTo>
                      <a:cubicBezTo>
                        <a:pt x="53" y="144"/>
                        <a:pt x="68" y="122"/>
                        <a:pt x="84" y="104"/>
                      </a:cubicBezTo>
                      <a:cubicBezTo>
                        <a:pt x="100" y="86"/>
                        <a:pt x="106" y="79"/>
                        <a:pt x="128" y="6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0" name="Freeform 6"/>
                <p:cNvSpPr>
                  <a:spLocks/>
                </p:cNvSpPr>
                <p:nvPr userDrawn="1"/>
              </p:nvSpPr>
              <p:spPr bwMode="ltGray">
                <a:xfrm>
                  <a:off x="5547" y="845"/>
                  <a:ext cx="35" cy="727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9" y="270"/>
                    </a:cxn>
                    <a:cxn ang="0">
                      <a:pos x="12" y="489"/>
                    </a:cxn>
                    <a:cxn ang="0">
                      <a:pos x="12" y="723"/>
                    </a:cxn>
                    <a:cxn ang="0">
                      <a:pos x="12" y="891"/>
                    </a:cxn>
                    <a:cxn ang="0">
                      <a:pos x="24" y="930"/>
                    </a:cxn>
                    <a:cxn ang="0">
                      <a:pos x="42" y="918"/>
                    </a:cxn>
                    <a:cxn ang="0">
                      <a:pos x="45" y="813"/>
                    </a:cxn>
                    <a:cxn ang="0">
                      <a:pos x="45" y="579"/>
                    </a:cxn>
                    <a:cxn ang="0">
                      <a:pos x="39" y="387"/>
                    </a:cxn>
                    <a:cxn ang="0">
                      <a:pos x="33" y="156"/>
                    </a:cxn>
                    <a:cxn ang="0">
                      <a:pos x="30" y="36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46" h="937">
                      <a:moveTo>
                        <a:pt x="3" y="39"/>
                      </a:moveTo>
                      <a:cubicBezTo>
                        <a:pt x="0" y="78"/>
                        <a:pt x="7" y="195"/>
                        <a:pt x="9" y="270"/>
                      </a:cubicBezTo>
                      <a:cubicBezTo>
                        <a:pt x="11" y="345"/>
                        <a:pt x="12" y="414"/>
                        <a:pt x="12" y="489"/>
                      </a:cubicBezTo>
                      <a:cubicBezTo>
                        <a:pt x="12" y="564"/>
                        <a:pt x="12" y="656"/>
                        <a:pt x="12" y="723"/>
                      </a:cubicBezTo>
                      <a:cubicBezTo>
                        <a:pt x="12" y="790"/>
                        <a:pt x="10" y="857"/>
                        <a:pt x="12" y="891"/>
                      </a:cubicBezTo>
                      <a:cubicBezTo>
                        <a:pt x="14" y="925"/>
                        <a:pt x="19" y="926"/>
                        <a:pt x="24" y="930"/>
                      </a:cubicBezTo>
                      <a:cubicBezTo>
                        <a:pt x="29" y="934"/>
                        <a:pt x="39" y="937"/>
                        <a:pt x="42" y="918"/>
                      </a:cubicBezTo>
                      <a:cubicBezTo>
                        <a:pt x="45" y="899"/>
                        <a:pt x="45" y="869"/>
                        <a:pt x="45" y="813"/>
                      </a:cubicBezTo>
                      <a:cubicBezTo>
                        <a:pt x="45" y="757"/>
                        <a:pt x="46" y="650"/>
                        <a:pt x="45" y="579"/>
                      </a:cubicBezTo>
                      <a:cubicBezTo>
                        <a:pt x="44" y="508"/>
                        <a:pt x="41" y="457"/>
                        <a:pt x="39" y="387"/>
                      </a:cubicBezTo>
                      <a:cubicBezTo>
                        <a:pt x="37" y="317"/>
                        <a:pt x="34" y="214"/>
                        <a:pt x="33" y="156"/>
                      </a:cubicBezTo>
                      <a:cubicBezTo>
                        <a:pt x="32" y="98"/>
                        <a:pt x="34" y="55"/>
                        <a:pt x="30" y="36"/>
                      </a:cubicBezTo>
                      <a:cubicBezTo>
                        <a:pt x="26" y="17"/>
                        <a:pt x="6" y="0"/>
                        <a:pt x="3" y="39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1" name="Freeform 7"/>
                <p:cNvSpPr>
                  <a:spLocks/>
                </p:cNvSpPr>
                <p:nvPr userDrawn="1"/>
              </p:nvSpPr>
              <p:spPr bwMode="ltGray">
                <a:xfrm>
                  <a:off x="5512" y="843"/>
                  <a:ext cx="25" cy="420"/>
                </a:xfrm>
                <a:custGeom>
                  <a:avLst/>
                  <a:gdLst/>
                  <a:ahLst/>
                  <a:cxnLst>
                    <a:cxn ang="0">
                      <a:pos x="3" y="36"/>
                    </a:cxn>
                    <a:cxn ang="0">
                      <a:pos x="9" y="255"/>
                    </a:cxn>
                    <a:cxn ang="0">
                      <a:pos x="6" y="462"/>
                    </a:cxn>
                    <a:cxn ang="0">
                      <a:pos x="12" y="537"/>
                    </a:cxn>
                    <a:cxn ang="0">
                      <a:pos x="21" y="486"/>
                    </a:cxn>
                    <a:cxn ang="0">
                      <a:pos x="30" y="459"/>
                    </a:cxn>
                    <a:cxn ang="0">
                      <a:pos x="33" y="318"/>
                    </a:cxn>
                    <a:cxn ang="0">
                      <a:pos x="27" y="108"/>
                    </a:cxn>
                    <a:cxn ang="0">
                      <a:pos x="24" y="39"/>
                    </a:cxn>
                    <a:cxn ang="0">
                      <a:pos x="3" y="36"/>
                    </a:cxn>
                  </a:cxnLst>
                  <a:rect l="0" t="0" r="r" b="b"/>
                  <a:pathLst>
                    <a:path w="33" h="541">
                      <a:moveTo>
                        <a:pt x="3" y="36"/>
                      </a:moveTo>
                      <a:cubicBezTo>
                        <a:pt x="0" y="72"/>
                        <a:pt x="8" y="184"/>
                        <a:pt x="9" y="255"/>
                      </a:cubicBezTo>
                      <a:cubicBezTo>
                        <a:pt x="10" y="326"/>
                        <a:pt x="6" y="415"/>
                        <a:pt x="6" y="462"/>
                      </a:cubicBezTo>
                      <a:cubicBezTo>
                        <a:pt x="6" y="509"/>
                        <a:pt x="10" y="533"/>
                        <a:pt x="12" y="537"/>
                      </a:cubicBezTo>
                      <a:cubicBezTo>
                        <a:pt x="14" y="541"/>
                        <a:pt x="18" y="499"/>
                        <a:pt x="21" y="486"/>
                      </a:cubicBezTo>
                      <a:cubicBezTo>
                        <a:pt x="24" y="473"/>
                        <a:pt x="28" y="487"/>
                        <a:pt x="30" y="459"/>
                      </a:cubicBezTo>
                      <a:cubicBezTo>
                        <a:pt x="32" y="431"/>
                        <a:pt x="33" y="376"/>
                        <a:pt x="33" y="318"/>
                      </a:cubicBezTo>
                      <a:cubicBezTo>
                        <a:pt x="33" y="260"/>
                        <a:pt x="28" y="154"/>
                        <a:pt x="27" y="108"/>
                      </a:cubicBezTo>
                      <a:cubicBezTo>
                        <a:pt x="26" y="62"/>
                        <a:pt x="28" y="51"/>
                        <a:pt x="24" y="39"/>
                      </a:cubicBezTo>
                      <a:cubicBezTo>
                        <a:pt x="20" y="27"/>
                        <a:pt x="6" y="0"/>
                        <a:pt x="3" y="36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2" name="Freeform 8"/>
                <p:cNvSpPr>
                  <a:spLocks/>
                </p:cNvSpPr>
                <p:nvPr userDrawn="1"/>
              </p:nvSpPr>
              <p:spPr bwMode="ltGray">
                <a:xfrm>
                  <a:off x="5550" y="10"/>
                  <a:ext cx="27" cy="201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0"/>
                    </a:cxn>
                    <a:cxn ang="0">
                      <a:pos x="26" y="2"/>
                    </a:cxn>
                    <a:cxn ang="0">
                      <a:pos x="24" y="210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6" h="210">
                      <a:moveTo>
                        <a:pt x="0" y="206"/>
                      </a:move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4" y="210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3" name="Freeform 9"/>
                <p:cNvSpPr>
                  <a:spLocks/>
                </p:cNvSpPr>
                <p:nvPr userDrawn="1"/>
              </p:nvSpPr>
              <p:spPr bwMode="ltGray">
                <a:xfrm>
                  <a:off x="5530" y="869"/>
                  <a:ext cx="75" cy="41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90" y="255"/>
                    </a:cxn>
                    <a:cxn ang="0">
                      <a:pos x="96" y="438"/>
                    </a:cxn>
                    <a:cxn ang="0">
                      <a:pos x="87" y="522"/>
                    </a:cxn>
                    <a:cxn ang="0">
                      <a:pos x="39" y="537"/>
                    </a:cxn>
                    <a:cxn ang="0">
                      <a:pos x="60" y="510"/>
                    </a:cxn>
                    <a:cxn ang="0">
                      <a:pos x="63" y="468"/>
                    </a:cxn>
                    <a:cxn ang="0">
                      <a:pos x="45" y="450"/>
                    </a:cxn>
                    <a:cxn ang="0">
                      <a:pos x="18" y="471"/>
                    </a:cxn>
                    <a:cxn ang="0">
                      <a:pos x="21" y="522"/>
                    </a:cxn>
                    <a:cxn ang="0">
                      <a:pos x="0" y="519"/>
                    </a:cxn>
                  </a:cxnLst>
                  <a:rect l="0" t="0" r="r" b="b"/>
                  <a:pathLst>
                    <a:path w="96" h="539">
                      <a:moveTo>
                        <a:pt x="87" y="0"/>
                      </a:moveTo>
                      <a:cubicBezTo>
                        <a:pt x="87" y="91"/>
                        <a:pt x="88" y="182"/>
                        <a:pt x="90" y="255"/>
                      </a:cubicBezTo>
                      <a:cubicBezTo>
                        <a:pt x="92" y="328"/>
                        <a:pt x="96" y="394"/>
                        <a:pt x="96" y="438"/>
                      </a:cubicBezTo>
                      <a:cubicBezTo>
                        <a:pt x="96" y="482"/>
                        <a:pt x="96" y="505"/>
                        <a:pt x="87" y="522"/>
                      </a:cubicBezTo>
                      <a:cubicBezTo>
                        <a:pt x="78" y="539"/>
                        <a:pt x="43" y="539"/>
                        <a:pt x="39" y="537"/>
                      </a:cubicBezTo>
                      <a:cubicBezTo>
                        <a:pt x="35" y="535"/>
                        <a:pt x="56" y="521"/>
                        <a:pt x="60" y="510"/>
                      </a:cubicBezTo>
                      <a:cubicBezTo>
                        <a:pt x="64" y="499"/>
                        <a:pt x="66" y="478"/>
                        <a:pt x="63" y="468"/>
                      </a:cubicBezTo>
                      <a:cubicBezTo>
                        <a:pt x="60" y="458"/>
                        <a:pt x="52" y="450"/>
                        <a:pt x="45" y="450"/>
                      </a:cubicBezTo>
                      <a:cubicBezTo>
                        <a:pt x="38" y="450"/>
                        <a:pt x="22" y="459"/>
                        <a:pt x="18" y="471"/>
                      </a:cubicBezTo>
                      <a:cubicBezTo>
                        <a:pt x="14" y="483"/>
                        <a:pt x="24" y="514"/>
                        <a:pt x="21" y="522"/>
                      </a:cubicBezTo>
                      <a:cubicBezTo>
                        <a:pt x="18" y="530"/>
                        <a:pt x="0" y="519"/>
                        <a:pt x="0" y="519"/>
                      </a:cubicBezTo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4" name="Freeform 10"/>
                <p:cNvSpPr>
                  <a:spLocks/>
                </p:cNvSpPr>
                <p:nvPr userDrawn="1"/>
              </p:nvSpPr>
              <p:spPr bwMode="ltGray">
                <a:xfrm>
                  <a:off x="5418" y="1448"/>
                  <a:ext cx="342" cy="1370"/>
                </a:xfrm>
                <a:custGeom>
                  <a:avLst/>
                  <a:gdLst/>
                  <a:ahLst/>
                  <a:cxnLst>
                    <a:cxn ang="0">
                      <a:pos x="0" y="1335"/>
                    </a:cxn>
                    <a:cxn ang="0">
                      <a:pos x="41" y="1137"/>
                    </a:cxn>
                    <a:cxn ang="0">
                      <a:pos x="71" y="959"/>
                    </a:cxn>
                    <a:cxn ang="0">
                      <a:pos x="93" y="801"/>
                    </a:cxn>
                    <a:cxn ang="0">
                      <a:pos x="101" y="666"/>
                    </a:cxn>
                    <a:cxn ang="0">
                      <a:pos x="96" y="538"/>
                    </a:cxn>
                    <a:cxn ang="0">
                      <a:pos x="87" y="370"/>
                    </a:cxn>
                    <a:cxn ang="0">
                      <a:pos x="71" y="225"/>
                    </a:cxn>
                    <a:cxn ang="0">
                      <a:pos x="35" y="54"/>
                    </a:cxn>
                    <a:cxn ang="0">
                      <a:pos x="25" y="4"/>
                    </a:cxn>
                    <a:cxn ang="0">
                      <a:pos x="169" y="1"/>
                    </a:cxn>
                    <a:cxn ang="0">
                      <a:pos x="292" y="1"/>
                    </a:cxn>
                    <a:cxn ang="0">
                      <a:pos x="342" y="0"/>
                    </a:cxn>
                    <a:cxn ang="0">
                      <a:pos x="342" y="1370"/>
                    </a:cxn>
                    <a:cxn ang="0">
                      <a:pos x="213" y="1355"/>
                    </a:cxn>
                    <a:cxn ang="0">
                      <a:pos x="57" y="1345"/>
                    </a:cxn>
                    <a:cxn ang="0">
                      <a:pos x="0" y="1335"/>
                    </a:cxn>
                  </a:cxnLst>
                  <a:rect l="0" t="0" r="r" b="b"/>
                  <a:pathLst>
                    <a:path w="342" h="1370">
                      <a:moveTo>
                        <a:pt x="0" y="1335"/>
                      </a:moveTo>
                      <a:lnTo>
                        <a:pt x="41" y="1137"/>
                      </a:lnTo>
                      <a:lnTo>
                        <a:pt x="71" y="959"/>
                      </a:lnTo>
                      <a:lnTo>
                        <a:pt x="93" y="801"/>
                      </a:lnTo>
                      <a:lnTo>
                        <a:pt x="101" y="666"/>
                      </a:lnTo>
                      <a:lnTo>
                        <a:pt x="96" y="538"/>
                      </a:lnTo>
                      <a:lnTo>
                        <a:pt x="87" y="370"/>
                      </a:lnTo>
                      <a:lnTo>
                        <a:pt x="71" y="225"/>
                      </a:lnTo>
                      <a:lnTo>
                        <a:pt x="35" y="54"/>
                      </a:lnTo>
                      <a:lnTo>
                        <a:pt x="25" y="4"/>
                      </a:lnTo>
                      <a:lnTo>
                        <a:pt x="169" y="1"/>
                      </a:lnTo>
                      <a:lnTo>
                        <a:pt x="292" y="1"/>
                      </a:lnTo>
                      <a:lnTo>
                        <a:pt x="342" y="0"/>
                      </a:lnTo>
                      <a:lnTo>
                        <a:pt x="342" y="1370"/>
                      </a:lnTo>
                      <a:lnTo>
                        <a:pt x="213" y="1355"/>
                      </a:lnTo>
                      <a:lnTo>
                        <a:pt x="57" y="1345"/>
                      </a:lnTo>
                      <a:lnTo>
                        <a:pt x="0" y="1335"/>
                      </a:ln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395" name="Freeform 11"/>
                <p:cNvSpPr>
                  <a:spLocks/>
                </p:cNvSpPr>
                <p:nvPr userDrawn="1"/>
              </p:nvSpPr>
              <p:spPr bwMode="ltGray">
                <a:xfrm>
                  <a:off x="5517" y="202"/>
                  <a:ext cx="115" cy="37"/>
                </a:xfrm>
                <a:custGeom>
                  <a:avLst/>
                  <a:gdLst/>
                  <a:ahLst/>
                  <a:cxnLst>
                    <a:cxn ang="0">
                      <a:pos x="2" y="45"/>
                    </a:cxn>
                    <a:cxn ang="0">
                      <a:pos x="10" y="17"/>
                    </a:cxn>
                    <a:cxn ang="0">
                      <a:pos x="34" y="3"/>
                    </a:cxn>
                    <a:cxn ang="0">
                      <a:pos x="78" y="3"/>
                    </a:cxn>
                    <a:cxn ang="0">
                      <a:pos x="122" y="21"/>
                    </a:cxn>
                    <a:cxn ang="0">
                      <a:pos x="148" y="43"/>
                    </a:cxn>
                    <a:cxn ang="0">
                      <a:pos x="116" y="47"/>
                    </a:cxn>
                    <a:cxn ang="0">
                      <a:pos x="90" y="35"/>
                    </a:cxn>
                    <a:cxn ang="0">
                      <a:pos x="76" y="19"/>
                    </a:cxn>
                    <a:cxn ang="0">
                      <a:pos x="34" y="15"/>
                    </a:cxn>
                    <a:cxn ang="0">
                      <a:pos x="24" y="35"/>
                    </a:cxn>
                    <a:cxn ang="0">
                      <a:pos x="2" y="45"/>
                    </a:cxn>
                  </a:cxnLst>
                  <a:rect l="0" t="0" r="r" b="b"/>
                  <a:pathLst>
                    <a:path w="149" h="48">
                      <a:moveTo>
                        <a:pt x="2" y="45"/>
                      </a:moveTo>
                      <a:cubicBezTo>
                        <a:pt x="0" y="42"/>
                        <a:pt x="5" y="24"/>
                        <a:pt x="10" y="17"/>
                      </a:cubicBezTo>
                      <a:cubicBezTo>
                        <a:pt x="15" y="10"/>
                        <a:pt x="23" y="5"/>
                        <a:pt x="34" y="3"/>
                      </a:cubicBezTo>
                      <a:cubicBezTo>
                        <a:pt x="45" y="1"/>
                        <a:pt x="63" y="0"/>
                        <a:pt x="78" y="3"/>
                      </a:cubicBezTo>
                      <a:cubicBezTo>
                        <a:pt x="93" y="6"/>
                        <a:pt x="110" y="14"/>
                        <a:pt x="122" y="21"/>
                      </a:cubicBezTo>
                      <a:cubicBezTo>
                        <a:pt x="134" y="28"/>
                        <a:pt x="149" y="39"/>
                        <a:pt x="148" y="43"/>
                      </a:cubicBezTo>
                      <a:cubicBezTo>
                        <a:pt x="147" y="47"/>
                        <a:pt x="126" y="48"/>
                        <a:pt x="116" y="47"/>
                      </a:cubicBezTo>
                      <a:cubicBezTo>
                        <a:pt x="106" y="46"/>
                        <a:pt x="97" y="40"/>
                        <a:pt x="90" y="35"/>
                      </a:cubicBezTo>
                      <a:cubicBezTo>
                        <a:pt x="83" y="30"/>
                        <a:pt x="85" y="22"/>
                        <a:pt x="76" y="19"/>
                      </a:cubicBezTo>
                      <a:cubicBezTo>
                        <a:pt x="67" y="16"/>
                        <a:pt x="43" y="12"/>
                        <a:pt x="34" y="15"/>
                      </a:cubicBezTo>
                      <a:cubicBezTo>
                        <a:pt x="25" y="18"/>
                        <a:pt x="29" y="30"/>
                        <a:pt x="24" y="35"/>
                      </a:cubicBezTo>
                      <a:cubicBezTo>
                        <a:pt x="19" y="40"/>
                        <a:pt x="4" y="48"/>
                        <a:pt x="2" y="45"/>
                      </a:cubicBezTo>
                      <a:close/>
                    </a:path>
                  </a:pathLst>
                </a:custGeom>
                <a:solidFill>
                  <a:srgbClr val="77624F">
                    <a:alpha val="50000"/>
                  </a:srgb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84396" name="Freeform 12"/>
              <p:cNvSpPr>
                <a:spLocks/>
              </p:cNvSpPr>
              <p:nvPr userDrawn="1"/>
            </p:nvSpPr>
            <p:spPr bwMode="ltGray">
              <a:xfrm>
                <a:off x="5578" y="815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solidFill>
                <a:srgbClr val="77624F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84397" name="Freeform 13"/>
            <p:cNvSpPr>
              <a:spLocks/>
            </p:cNvSpPr>
            <p:nvPr/>
          </p:nvSpPr>
          <p:spPr bwMode="ltGray">
            <a:xfrm>
              <a:off x="5592" y="859"/>
              <a:ext cx="156" cy="12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81" y="0"/>
                </a:cxn>
                <a:cxn ang="0">
                  <a:pos x="165" y="4"/>
                </a:cxn>
                <a:cxn ang="0">
                  <a:pos x="201" y="14"/>
                </a:cxn>
                <a:cxn ang="0">
                  <a:pos x="163" y="14"/>
                </a:cxn>
                <a:cxn ang="0">
                  <a:pos x="103" y="10"/>
                </a:cxn>
                <a:cxn ang="0">
                  <a:pos x="25" y="12"/>
                </a:cxn>
                <a:cxn ang="0">
                  <a:pos x="9" y="2"/>
                </a:cxn>
              </a:cxnLst>
              <a:rect l="0" t="0" r="r" b="b"/>
              <a:pathLst>
                <a:path w="201" h="16">
                  <a:moveTo>
                    <a:pt x="9" y="2"/>
                  </a:moveTo>
                  <a:cubicBezTo>
                    <a:pt x="18" y="0"/>
                    <a:pt x="55" y="0"/>
                    <a:pt x="81" y="0"/>
                  </a:cubicBezTo>
                  <a:cubicBezTo>
                    <a:pt x="107" y="0"/>
                    <a:pt x="145" y="2"/>
                    <a:pt x="165" y="4"/>
                  </a:cubicBezTo>
                  <a:cubicBezTo>
                    <a:pt x="185" y="6"/>
                    <a:pt x="201" y="12"/>
                    <a:pt x="201" y="14"/>
                  </a:cubicBezTo>
                  <a:cubicBezTo>
                    <a:pt x="201" y="16"/>
                    <a:pt x="179" y="15"/>
                    <a:pt x="163" y="14"/>
                  </a:cubicBezTo>
                  <a:cubicBezTo>
                    <a:pt x="147" y="13"/>
                    <a:pt x="126" y="10"/>
                    <a:pt x="103" y="10"/>
                  </a:cubicBezTo>
                  <a:cubicBezTo>
                    <a:pt x="80" y="10"/>
                    <a:pt x="40" y="13"/>
                    <a:pt x="25" y="12"/>
                  </a:cubicBezTo>
                  <a:cubicBezTo>
                    <a:pt x="10" y="11"/>
                    <a:pt x="0" y="4"/>
                    <a:pt x="9" y="2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ltGray">
            <a:xfrm>
              <a:off x="5516" y="1201"/>
              <a:ext cx="81" cy="97"/>
            </a:xfrm>
            <a:custGeom>
              <a:avLst/>
              <a:gdLst/>
              <a:ahLst/>
              <a:cxnLst>
                <a:cxn ang="0">
                  <a:pos x="10" y="40"/>
                </a:cxn>
                <a:cxn ang="0">
                  <a:pos x="22" y="16"/>
                </a:cxn>
                <a:cxn ang="0">
                  <a:pos x="49" y="1"/>
                </a:cxn>
                <a:cxn ang="0">
                  <a:pos x="79" y="10"/>
                </a:cxn>
                <a:cxn ang="0">
                  <a:pos x="103" y="22"/>
                </a:cxn>
                <a:cxn ang="0">
                  <a:pos x="94" y="43"/>
                </a:cxn>
                <a:cxn ang="0">
                  <a:pos x="55" y="28"/>
                </a:cxn>
                <a:cxn ang="0">
                  <a:pos x="34" y="52"/>
                </a:cxn>
                <a:cxn ang="0">
                  <a:pos x="37" y="85"/>
                </a:cxn>
                <a:cxn ang="0">
                  <a:pos x="52" y="103"/>
                </a:cxn>
                <a:cxn ang="0">
                  <a:pos x="76" y="100"/>
                </a:cxn>
                <a:cxn ang="0">
                  <a:pos x="73" y="124"/>
                </a:cxn>
                <a:cxn ang="0">
                  <a:pos x="37" y="115"/>
                </a:cxn>
                <a:cxn ang="0">
                  <a:pos x="4" y="82"/>
                </a:cxn>
                <a:cxn ang="0">
                  <a:pos x="10" y="40"/>
                </a:cxn>
              </a:cxnLst>
              <a:rect l="0" t="0" r="r" b="b"/>
              <a:pathLst>
                <a:path w="105" h="126">
                  <a:moveTo>
                    <a:pt x="10" y="40"/>
                  </a:moveTo>
                  <a:cubicBezTo>
                    <a:pt x="13" y="29"/>
                    <a:pt x="16" y="22"/>
                    <a:pt x="22" y="16"/>
                  </a:cubicBezTo>
                  <a:cubicBezTo>
                    <a:pt x="28" y="10"/>
                    <a:pt x="40" y="2"/>
                    <a:pt x="49" y="1"/>
                  </a:cubicBezTo>
                  <a:cubicBezTo>
                    <a:pt x="58" y="0"/>
                    <a:pt x="70" y="6"/>
                    <a:pt x="79" y="10"/>
                  </a:cubicBezTo>
                  <a:cubicBezTo>
                    <a:pt x="88" y="14"/>
                    <a:pt x="101" y="17"/>
                    <a:pt x="103" y="22"/>
                  </a:cubicBezTo>
                  <a:cubicBezTo>
                    <a:pt x="105" y="27"/>
                    <a:pt x="102" y="42"/>
                    <a:pt x="94" y="43"/>
                  </a:cubicBezTo>
                  <a:cubicBezTo>
                    <a:pt x="86" y="44"/>
                    <a:pt x="65" y="27"/>
                    <a:pt x="55" y="28"/>
                  </a:cubicBezTo>
                  <a:cubicBezTo>
                    <a:pt x="45" y="29"/>
                    <a:pt x="37" y="43"/>
                    <a:pt x="34" y="52"/>
                  </a:cubicBezTo>
                  <a:cubicBezTo>
                    <a:pt x="31" y="61"/>
                    <a:pt x="34" y="77"/>
                    <a:pt x="37" y="85"/>
                  </a:cubicBezTo>
                  <a:cubicBezTo>
                    <a:pt x="40" y="93"/>
                    <a:pt x="46" y="101"/>
                    <a:pt x="52" y="103"/>
                  </a:cubicBezTo>
                  <a:cubicBezTo>
                    <a:pt x="58" y="105"/>
                    <a:pt x="73" y="97"/>
                    <a:pt x="76" y="100"/>
                  </a:cubicBezTo>
                  <a:cubicBezTo>
                    <a:pt x="79" y="103"/>
                    <a:pt x="79" y="122"/>
                    <a:pt x="73" y="124"/>
                  </a:cubicBezTo>
                  <a:cubicBezTo>
                    <a:pt x="67" y="126"/>
                    <a:pt x="49" y="122"/>
                    <a:pt x="37" y="115"/>
                  </a:cubicBezTo>
                  <a:cubicBezTo>
                    <a:pt x="25" y="108"/>
                    <a:pt x="8" y="94"/>
                    <a:pt x="4" y="82"/>
                  </a:cubicBezTo>
                  <a:cubicBezTo>
                    <a:pt x="0" y="70"/>
                    <a:pt x="7" y="51"/>
                    <a:pt x="10" y="40"/>
                  </a:cubicBezTo>
                  <a:close/>
                </a:path>
              </a:pathLst>
            </a:custGeom>
            <a:solidFill>
              <a:srgbClr val="8B735D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4994" y="200"/>
              <a:ext cx="688" cy="618"/>
            </a:xfrm>
            <a:custGeom>
              <a:avLst/>
              <a:gdLst/>
              <a:ahLst/>
              <a:cxnLst>
                <a:cxn ang="0">
                  <a:pos x="156" y="713"/>
                </a:cxn>
                <a:cxn ang="0">
                  <a:pos x="78" y="635"/>
                </a:cxn>
                <a:cxn ang="0">
                  <a:pos x="15" y="542"/>
                </a:cxn>
                <a:cxn ang="0">
                  <a:pos x="6" y="419"/>
                </a:cxn>
                <a:cxn ang="0">
                  <a:pos x="12" y="317"/>
                </a:cxn>
                <a:cxn ang="0">
                  <a:pos x="81" y="167"/>
                </a:cxn>
                <a:cxn ang="0">
                  <a:pos x="171" y="86"/>
                </a:cxn>
                <a:cxn ang="0">
                  <a:pos x="267" y="35"/>
                </a:cxn>
                <a:cxn ang="0">
                  <a:pos x="390" y="5"/>
                </a:cxn>
                <a:cxn ang="0">
                  <a:pos x="516" y="5"/>
                </a:cxn>
                <a:cxn ang="0">
                  <a:pos x="633" y="32"/>
                </a:cxn>
                <a:cxn ang="0">
                  <a:pos x="741" y="98"/>
                </a:cxn>
                <a:cxn ang="0">
                  <a:pos x="822" y="203"/>
                </a:cxn>
                <a:cxn ang="0">
                  <a:pos x="870" y="308"/>
                </a:cxn>
                <a:cxn ang="0">
                  <a:pos x="885" y="410"/>
                </a:cxn>
                <a:cxn ang="0">
                  <a:pos x="879" y="512"/>
                </a:cxn>
                <a:cxn ang="0">
                  <a:pos x="861" y="581"/>
                </a:cxn>
                <a:cxn ang="0">
                  <a:pos x="798" y="659"/>
                </a:cxn>
                <a:cxn ang="0">
                  <a:pos x="720" y="749"/>
                </a:cxn>
                <a:cxn ang="0">
                  <a:pos x="702" y="791"/>
                </a:cxn>
                <a:cxn ang="0">
                  <a:pos x="597" y="788"/>
                </a:cxn>
                <a:cxn ang="0">
                  <a:pos x="306" y="791"/>
                </a:cxn>
                <a:cxn ang="0">
                  <a:pos x="177" y="770"/>
                </a:cxn>
                <a:cxn ang="0">
                  <a:pos x="156" y="713"/>
                </a:cxn>
              </a:cxnLst>
              <a:rect l="0" t="0" r="r" b="b"/>
              <a:pathLst>
                <a:path w="886" h="797">
                  <a:moveTo>
                    <a:pt x="156" y="713"/>
                  </a:moveTo>
                  <a:cubicBezTo>
                    <a:pt x="140" y="690"/>
                    <a:pt x="101" y="663"/>
                    <a:pt x="78" y="635"/>
                  </a:cubicBezTo>
                  <a:cubicBezTo>
                    <a:pt x="55" y="607"/>
                    <a:pt x="27" y="578"/>
                    <a:pt x="15" y="542"/>
                  </a:cubicBezTo>
                  <a:cubicBezTo>
                    <a:pt x="3" y="506"/>
                    <a:pt x="6" y="456"/>
                    <a:pt x="6" y="419"/>
                  </a:cubicBezTo>
                  <a:cubicBezTo>
                    <a:pt x="6" y="382"/>
                    <a:pt x="0" y="359"/>
                    <a:pt x="12" y="317"/>
                  </a:cubicBezTo>
                  <a:cubicBezTo>
                    <a:pt x="24" y="275"/>
                    <a:pt x="54" y="206"/>
                    <a:pt x="81" y="167"/>
                  </a:cubicBezTo>
                  <a:cubicBezTo>
                    <a:pt x="108" y="128"/>
                    <a:pt x="140" y="108"/>
                    <a:pt x="171" y="86"/>
                  </a:cubicBezTo>
                  <a:cubicBezTo>
                    <a:pt x="202" y="64"/>
                    <a:pt x="231" y="48"/>
                    <a:pt x="267" y="35"/>
                  </a:cubicBezTo>
                  <a:cubicBezTo>
                    <a:pt x="303" y="22"/>
                    <a:pt x="348" y="10"/>
                    <a:pt x="390" y="5"/>
                  </a:cubicBezTo>
                  <a:cubicBezTo>
                    <a:pt x="432" y="0"/>
                    <a:pt x="476" y="1"/>
                    <a:pt x="516" y="5"/>
                  </a:cubicBezTo>
                  <a:cubicBezTo>
                    <a:pt x="556" y="9"/>
                    <a:pt x="596" y="16"/>
                    <a:pt x="633" y="32"/>
                  </a:cubicBezTo>
                  <a:cubicBezTo>
                    <a:pt x="670" y="48"/>
                    <a:pt x="710" y="70"/>
                    <a:pt x="741" y="98"/>
                  </a:cubicBezTo>
                  <a:cubicBezTo>
                    <a:pt x="772" y="126"/>
                    <a:pt x="801" y="168"/>
                    <a:pt x="822" y="203"/>
                  </a:cubicBezTo>
                  <a:cubicBezTo>
                    <a:pt x="843" y="238"/>
                    <a:pt x="860" y="274"/>
                    <a:pt x="870" y="308"/>
                  </a:cubicBezTo>
                  <a:cubicBezTo>
                    <a:pt x="880" y="342"/>
                    <a:pt x="884" y="376"/>
                    <a:pt x="885" y="410"/>
                  </a:cubicBezTo>
                  <a:cubicBezTo>
                    <a:pt x="886" y="444"/>
                    <a:pt x="883" y="484"/>
                    <a:pt x="879" y="512"/>
                  </a:cubicBezTo>
                  <a:cubicBezTo>
                    <a:pt x="875" y="540"/>
                    <a:pt x="874" y="557"/>
                    <a:pt x="861" y="581"/>
                  </a:cubicBezTo>
                  <a:cubicBezTo>
                    <a:pt x="848" y="605"/>
                    <a:pt x="822" y="631"/>
                    <a:pt x="798" y="659"/>
                  </a:cubicBezTo>
                  <a:cubicBezTo>
                    <a:pt x="774" y="687"/>
                    <a:pt x="736" y="727"/>
                    <a:pt x="720" y="749"/>
                  </a:cubicBezTo>
                  <a:cubicBezTo>
                    <a:pt x="704" y="771"/>
                    <a:pt x="722" y="785"/>
                    <a:pt x="702" y="791"/>
                  </a:cubicBezTo>
                  <a:cubicBezTo>
                    <a:pt x="682" y="797"/>
                    <a:pt x="663" y="788"/>
                    <a:pt x="597" y="788"/>
                  </a:cubicBezTo>
                  <a:cubicBezTo>
                    <a:pt x="531" y="788"/>
                    <a:pt x="376" y="794"/>
                    <a:pt x="306" y="791"/>
                  </a:cubicBezTo>
                  <a:cubicBezTo>
                    <a:pt x="236" y="788"/>
                    <a:pt x="201" y="783"/>
                    <a:pt x="177" y="770"/>
                  </a:cubicBezTo>
                  <a:cubicBezTo>
                    <a:pt x="153" y="757"/>
                    <a:pt x="172" y="736"/>
                    <a:pt x="156" y="713"/>
                  </a:cubicBezTo>
                  <a:close/>
                </a:path>
              </a:pathLst>
            </a:custGeom>
            <a:solidFill>
              <a:srgbClr val="BDA57B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84400" name="Group 16"/>
            <p:cNvGrpSpPr>
              <a:grpSpLocks/>
            </p:cNvGrpSpPr>
            <p:nvPr/>
          </p:nvGrpSpPr>
          <p:grpSpPr bwMode="auto">
            <a:xfrm>
              <a:off x="4985" y="-1"/>
              <a:ext cx="707" cy="1506"/>
              <a:chOff x="4930" y="0"/>
              <a:chExt cx="707" cy="1506"/>
            </a:xfrm>
          </p:grpSpPr>
          <p:sp>
            <p:nvSpPr>
              <p:cNvPr id="784401" name="Freeform 17"/>
              <p:cNvSpPr>
                <a:spLocks/>
              </p:cNvSpPr>
              <p:nvPr userDrawn="1"/>
            </p:nvSpPr>
            <p:spPr bwMode="auto">
              <a:xfrm>
                <a:off x="5275" y="779"/>
                <a:ext cx="35" cy="727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9" y="270"/>
                  </a:cxn>
                  <a:cxn ang="0">
                    <a:pos x="12" y="489"/>
                  </a:cxn>
                  <a:cxn ang="0">
                    <a:pos x="12" y="723"/>
                  </a:cxn>
                  <a:cxn ang="0">
                    <a:pos x="12" y="891"/>
                  </a:cxn>
                  <a:cxn ang="0">
                    <a:pos x="24" y="930"/>
                  </a:cxn>
                  <a:cxn ang="0">
                    <a:pos x="42" y="918"/>
                  </a:cxn>
                  <a:cxn ang="0">
                    <a:pos x="45" y="813"/>
                  </a:cxn>
                  <a:cxn ang="0">
                    <a:pos x="45" y="579"/>
                  </a:cxn>
                  <a:cxn ang="0">
                    <a:pos x="39" y="387"/>
                  </a:cxn>
                  <a:cxn ang="0">
                    <a:pos x="33" y="156"/>
                  </a:cxn>
                  <a:cxn ang="0">
                    <a:pos x="30" y="36"/>
                  </a:cxn>
                  <a:cxn ang="0">
                    <a:pos x="3" y="39"/>
                  </a:cxn>
                </a:cxnLst>
                <a:rect l="0" t="0" r="r" b="b"/>
                <a:pathLst>
                  <a:path w="46" h="937">
                    <a:moveTo>
                      <a:pt x="3" y="39"/>
                    </a:moveTo>
                    <a:cubicBezTo>
                      <a:pt x="0" y="78"/>
                      <a:pt x="7" y="195"/>
                      <a:pt x="9" y="270"/>
                    </a:cubicBezTo>
                    <a:cubicBezTo>
                      <a:pt x="11" y="345"/>
                      <a:pt x="12" y="414"/>
                      <a:pt x="12" y="489"/>
                    </a:cubicBezTo>
                    <a:cubicBezTo>
                      <a:pt x="12" y="564"/>
                      <a:pt x="12" y="656"/>
                      <a:pt x="12" y="723"/>
                    </a:cubicBezTo>
                    <a:cubicBezTo>
                      <a:pt x="12" y="790"/>
                      <a:pt x="10" y="857"/>
                      <a:pt x="12" y="891"/>
                    </a:cubicBezTo>
                    <a:cubicBezTo>
                      <a:pt x="14" y="925"/>
                      <a:pt x="19" y="926"/>
                      <a:pt x="24" y="930"/>
                    </a:cubicBezTo>
                    <a:cubicBezTo>
                      <a:pt x="29" y="934"/>
                      <a:pt x="39" y="937"/>
                      <a:pt x="42" y="918"/>
                    </a:cubicBezTo>
                    <a:cubicBezTo>
                      <a:pt x="45" y="899"/>
                      <a:pt x="45" y="869"/>
                      <a:pt x="45" y="813"/>
                    </a:cubicBezTo>
                    <a:cubicBezTo>
                      <a:pt x="45" y="757"/>
                      <a:pt x="46" y="650"/>
                      <a:pt x="45" y="579"/>
                    </a:cubicBezTo>
                    <a:cubicBezTo>
                      <a:pt x="44" y="508"/>
                      <a:pt x="41" y="457"/>
                      <a:pt x="39" y="387"/>
                    </a:cubicBezTo>
                    <a:cubicBezTo>
                      <a:pt x="37" y="317"/>
                      <a:pt x="34" y="214"/>
                      <a:pt x="33" y="156"/>
                    </a:cubicBezTo>
                    <a:cubicBezTo>
                      <a:pt x="32" y="98"/>
                      <a:pt x="34" y="55"/>
                      <a:pt x="30" y="36"/>
                    </a:cubicBezTo>
                    <a:cubicBezTo>
                      <a:pt x="26" y="17"/>
                      <a:pt x="6" y="0"/>
                      <a:pt x="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2" name="Freeform 18"/>
              <p:cNvSpPr>
                <a:spLocks/>
              </p:cNvSpPr>
              <p:nvPr userDrawn="1"/>
            </p:nvSpPr>
            <p:spPr bwMode="auto">
              <a:xfrm>
                <a:off x="5240" y="777"/>
                <a:ext cx="25" cy="42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9" y="255"/>
                  </a:cxn>
                  <a:cxn ang="0">
                    <a:pos x="6" y="462"/>
                  </a:cxn>
                  <a:cxn ang="0">
                    <a:pos x="12" y="537"/>
                  </a:cxn>
                  <a:cxn ang="0">
                    <a:pos x="21" y="486"/>
                  </a:cxn>
                  <a:cxn ang="0">
                    <a:pos x="30" y="459"/>
                  </a:cxn>
                  <a:cxn ang="0">
                    <a:pos x="33" y="318"/>
                  </a:cxn>
                  <a:cxn ang="0">
                    <a:pos x="27" y="108"/>
                  </a:cxn>
                  <a:cxn ang="0">
                    <a:pos x="24" y="39"/>
                  </a:cxn>
                  <a:cxn ang="0">
                    <a:pos x="3" y="36"/>
                  </a:cxn>
                </a:cxnLst>
                <a:rect l="0" t="0" r="r" b="b"/>
                <a:pathLst>
                  <a:path w="33" h="541">
                    <a:moveTo>
                      <a:pt x="3" y="36"/>
                    </a:moveTo>
                    <a:cubicBezTo>
                      <a:pt x="0" y="72"/>
                      <a:pt x="8" y="184"/>
                      <a:pt x="9" y="255"/>
                    </a:cubicBezTo>
                    <a:cubicBezTo>
                      <a:pt x="10" y="326"/>
                      <a:pt x="6" y="415"/>
                      <a:pt x="6" y="462"/>
                    </a:cubicBezTo>
                    <a:cubicBezTo>
                      <a:pt x="6" y="509"/>
                      <a:pt x="10" y="533"/>
                      <a:pt x="12" y="537"/>
                    </a:cubicBezTo>
                    <a:cubicBezTo>
                      <a:pt x="14" y="541"/>
                      <a:pt x="18" y="499"/>
                      <a:pt x="21" y="486"/>
                    </a:cubicBezTo>
                    <a:cubicBezTo>
                      <a:pt x="24" y="473"/>
                      <a:pt x="28" y="487"/>
                      <a:pt x="30" y="459"/>
                    </a:cubicBezTo>
                    <a:cubicBezTo>
                      <a:pt x="32" y="431"/>
                      <a:pt x="33" y="376"/>
                      <a:pt x="33" y="318"/>
                    </a:cubicBezTo>
                    <a:cubicBezTo>
                      <a:pt x="33" y="260"/>
                      <a:pt x="28" y="154"/>
                      <a:pt x="27" y="108"/>
                    </a:cubicBezTo>
                    <a:cubicBezTo>
                      <a:pt x="26" y="62"/>
                      <a:pt x="28" y="51"/>
                      <a:pt x="24" y="39"/>
                    </a:cubicBezTo>
                    <a:cubicBezTo>
                      <a:pt x="20" y="27"/>
                      <a:pt x="6" y="0"/>
                      <a:pt x="3" y="36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3" name="Freeform 19"/>
              <p:cNvSpPr>
                <a:spLocks/>
              </p:cNvSpPr>
              <p:nvPr userDrawn="1"/>
            </p:nvSpPr>
            <p:spPr bwMode="auto">
              <a:xfrm>
                <a:off x="5306" y="749"/>
                <a:ext cx="25" cy="458"/>
              </a:xfrm>
              <a:custGeom>
                <a:avLst/>
                <a:gdLst/>
                <a:ahLst/>
                <a:cxnLst>
                  <a:cxn ang="0">
                    <a:pos x="28" y="39"/>
                  </a:cxn>
                  <a:cxn ang="0">
                    <a:pos x="31" y="288"/>
                  </a:cxn>
                  <a:cxn ang="0">
                    <a:pos x="31" y="474"/>
                  </a:cxn>
                  <a:cxn ang="0">
                    <a:pos x="25" y="537"/>
                  </a:cxn>
                  <a:cxn ang="0">
                    <a:pos x="10" y="591"/>
                  </a:cxn>
                  <a:cxn ang="0">
                    <a:pos x="1" y="537"/>
                  </a:cxn>
                  <a:cxn ang="0">
                    <a:pos x="13" y="459"/>
                  </a:cxn>
                  <a:cxn ang="0">
                    <a:pos x="7" y="330"/>
                  </a:cxn>
                  <a:cxn ang="0">
                    <a:pos x="1" y="246"/>
                  </a:cxn>
                  <a:cxn ang="0">
                    <a:pos x="4" y="171"/>
                  </a:cxn>
                  <a:cxn ang="0">
                    <a:pos x="4" y="81"/>
                  </a:cxn>
                  <a:cxn ang="0">
                    <a:pos x="4" y="51"/>
                  </a:cxn>
                  <a:cxn ang="0">
                    <a:pos x="28" y="39"/>
                  </a:cxn>
                </a:cxnLst>
                <a:rect l="0" t="0" r="r" b="b"/>
                <a:pathLst>
                  <a:path w="32" h="591">
                    <a:moveTo>
                      <a:pt x="28" y="39"/>
                    </a:moveTo>
                    <a:cubicBezTo>
                      <a:pt x="32" y="78"/>
                      <a:pt x="31" y="216"/>
                      <a:pt x="31" y="288"/>
                    </a:cubicBezTo>
                    <a:cubicBezTo>
                      <a:pt x="31" y="360"/>
                      <a:pt x="32" y="433"/>
                      <a:pt x="31" y="474"/>
                    </a:cubicBezTo>
                    <a:cubicBezTo>
                      <a:pt x="30" y="515"/>
                      <a:pt x="28" y="518"/>
                      <a:pt x="25" y="537"/>
                    </a:cubicBezTo>
                    <a:cubicBezTo>
                      <a:pt x="22" y="556"/>
                      <a:pt x="14" y="591"/>
                      <a:pt x="10" y="591"/>
                    </a:cubicBezTo>
                    <a:cubicBezTo>
                      <a:pt x="6" y="591"/>
                      <a:pt x="0" y="559"/>
                      <a:pt x="1" y="537"/>
                    </a:cubicBezTo>
                    <a:cubicBezTo>
                      <a:pt x="2" y="515"/>
                      <a:pt x="12" y="493"/>
                      <a:pt x="13" y="459"/>
                    </a:cubicBezTo>
                    <a:cubicBezTo>
                      <a:pt x="14" y="425"/>
                      <a:pt x="9" y="365"/>
                      <a:pt x="7" y="330"/>
                    </a:cubicBezTo>
                    <a:cubicBezTo>
                      <a:pt x="5" y="295"/>
                      <a:pt x="1" y="272"/>
                      <a:pt x="1" y="246"/>
                    </a:cubicBezTo>
                    <a:cubicBezTo>
                      <a:pt x="1" y="220"/>
                      <a:pt x="4" y="198"/>
                      <a:pt x="4" y="171"/>
                    </a:cubicBezTo>
                    <a:cubicBezTo>
                      <a:pt x="4" y="144"/>
                      <a:pt x="4" y="101"/>
                      <a:pt x="4" y="81"/>
                    </a:cubicBezTo>
                    <a:cubicBezTo>
                      <a:pt x="4" y="61"/>
                      <a:pt x="0" y="58"/>
                      <a:pt x="4" y="51"/>
                    </a:cubicBezTo>
                    <a:cubicBezTo>
                      <a:pt x="8" y="44"/>
                      <a:pt x="24" y="0"/>
                      <a:pt x="28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4" name="Freeform 20"/>
              <p:cNvSpPr>
                <a:spLocks/>
              </p:cNvSpPr>
              <p:nvPr userDrawn="1"/>
            </p:nvSpPr>
            <p:spPr bwMode="auto">
              <a:xfrm>
                <a:off x="5275" y="480"/>
                <a:ext cx="30" cy="270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8" y="125"/>
                  </a:cxn>
                  <a:cxn ang="0">
                    <a:pos x="6" y="267"/>
                  </a:cxn>
                  <a:cxn ang="0">
                    <a:pos x="8" y="317"/>
                  </a:cxn>
                  <a:cxn ang="0">
                    <a:pos x="10" y="339"/>
                  </a:cxn>
                  <a:cxn ang="0">
                    <a:pos x="30" y="341"/>
                  </a:cxn>
                  <a:cxn ang="0">
                    <a:pos x="38" y="299"/>
                  </a:cxn>
                  <a:cxn ang="0">
                    <a:pos x="32" y="171"/>
                  </a:cxn>
                  <a:cxn ang="0">
                    <a:pos x="32" y="61"/>
                  </a:cxn>
                  <a:cxn ang="0">
                    <a:pos x="30" y="23"/>
                  </a:cxn>
                  <a:cxn ang="0">
                    <a:pos x="4" y="17"/>
                  </a:cxn>
                </a:cxnLst>
                <a:rect l="0" t="0" r="r" b="b"/>
                <a:pathLst>
                  <a:path w="38" h="348">
                    <a:moveTo>
                      <a:pt x="4" y="17"/>
                    </a:moveTo>
                    <a:cubicBezTo>
                      <a:pt x="0" y="34"/>
                      <a:pt x="8" y="83"/>
                      <a:pt x="8" y="125"/>
                    </a:cubicBezTo>
                    <a:cubicBezTo>
                      <a:pt x="8" y="167"/>
                      <a:pt x="6" y="235"/>
                      <a:pt x="6" y="267"/>
                    </a:cubicBezTo>
                    <a:cubicBezTo>
                      <a:pt x="6" y="299"/>
                      <a:pt x="7" y="305"/>
                      <a:pt x="8" y="317"/>
                    </a:cubicBezTo>
                    <a:cubicBezTo>
                      <a:pt x="9" y="329"/>
                      <a:pt x="6" y="335"/>
                      <a:pt x="10" y="339"/>
                    </a:cubicBezTo>
                    <a:cubicBezTo>
                      <a:pt x="14" y="343"/>
                      <a:pt x="25" y="348"/>
                      <a:pt x="30" y="341"/>
                    </a:cubicBezTo>
                    <a:cubicBezTo>
                      <a:pt x="35" y="334"/>
                      <a:pt x="38" y="327"/>
                      <a:pt x="38" y="299"/>
                    </a:cubicBezTo>
                    <a:cubicBezTo>
                      <a:pt x="38" y="271"/>
                      <a:pt x="33" y="211"/>
                      <a:pt x="32" y="171"/>
                    </a:cubicBezTo>
                    <a:cubicBezTo>
                      <a:pt x="31" y="131"/>
                      <a:pt x="32" y="86"/>
                      <a:pt x="32" y="61"/>
                    </a:cubicBezTo>
                    <a:cubicBezTo>
                      <a:pt x="32" y="36"/>
                      <a:pt x="35" y="31"/>
                      <a:pt x="30" y="23"/>
                    </a:cubicBezTo>
                    <a:cubicBezTo>
                      <a:pt x="25" y="15"/>
                      <a:pt x="8" y="0"/>
                      <a:pt x="4" y="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5" name="Freeform 21"/>
              <p:cNvSpPr>
                <a:spLocks/>
              </p:cNvSpPr>
              <p:nvPr userDrawn="1"/>
            </p:nvSpPr>
            <p:spPr bwMode="auto">
              <a:xfrm>
                <a:off x="5281" y="485"/>
                <a:ext cx="48" cy="249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155"/>
                  </a:cxn>
                  <a:cxn ang="0">
                    <a:pos x="55" y="63"/>
                  </a:cxn>
                  <a:cxn ang="0">
                    <a:pos x="37" y="11"/>
                  </a:cxn>
                  <a:cxn ang="0">
                    <a:pos x="7" y="1"/>
                  </a:cxn>
                  <a:cxn ang="0">
                    <a:pos x="3" y="15"/>
                  </a:cxn>
                  <a:cxn ang="0">
                    <a:pos x="27" y="39"/>
                  </a:cxn>
                  <a:cxn ang="0">
                    <a:pos x="43" y="107"/>
                  </a:cxn>
                  <a:cxn ang="0">
                    <a:pos x="39" y="253"/>
                  </a:cxn>
                  <a:cxn ang="0">
                    <a:pos x="41" y="309"/>
                  </a:cxn>
                  <a:cxn ang="0">
                    <a:pos x="59" y="295"/>
                  </a:cxn>
                </a:cxnLst>
                <a:rect l="0" t="0" r="r" b="b"/>
                <a:pathLst>
                  <a:path w="62" h="321">
                    <a:moveTo>
                      <a:pt x="59" y="295"/>
                    </a:moveTo>
                    <a:cubicBezTo>
                      <a:pt x="62" y="269"/>
                      <a:pt x="62" y="194"/>
                      <a:pt x="61" y="155"/>
                    </a:cubicBezTo>
                    <a:cubicBezTo>
                      <a:pt x="60" y="116"/>
                      <a:pt x="59" y="87"/>
                      <a:pt x="55" y="63"/>
                    </a:cubicBezTo>
                    <a:cubicBezTo>
                      <a:pt x="51" y="39"/>
                      <a:pt x="45" y="21"/>
                      <a:pt x="37" y="11"/>
                    </a:cubicBezTo>
                    <a:cubicBezTo>
                      <a:pt x="29" y="1"/>
                      <a:pt x="13" y="0"/>
                      <a:pt x="7" y="1"/>
                    </a:cubicBezTo>
                    <a:cubicBezTo>
                      <a:pt x="1" y="2"/>
                      <a:pt x="0" y="9"/>
                      <a:pt x="3" y="15"/>
                    </a:cubicBezTo>
                    <a:cubicBezTo>
                      <a:pt x="6" y="21"/>
                      <a:pt x="20" y="24"/>
                      <a:pt x="27" y="39"/>
                    </a:cubicBezTo>
                    <a:cubicBezTo>
                      <a:pt x="34" y="54"/>
                      <a:pt x="41" y="71"/>
                      <a:pt x="43" y="107"/>
                    </a:cubicBezTo>
                    <a:cubicBezTo>
                      <a:pt x="45" y="143"/>
                      <a:pt x="39" y="219"/>
                      <a:pt x="39" y="253"/>
                    </a:cubicBezTo>
                    <a:cubicBezTo>
                      <a:pt x="39" y="287"/>
                      <a:pt x="37" y="302"/>
                      <a:pt x="41" y="309"/>
                    </a:cubicBezTo>
                    <a:cubicBezTo>
                      <a:pt x="45" y="316"/>
                      <a:pt x="56" y="321"/>
                      <a:pt x="59" y="29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>
                      <a:gamma/>
                      <a:tint val="33333"/>
                      <a:invGamma/>
                    </a:srgbClr>
                  </a:gs>
                  <a:gs pos="100000">
                    <a:srgbClr val="AAA58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6" name="Freeform 22"/>
              <p:cNvSpPr>
                <a:spLocks/>
              </p:cNvSpPr>
              <p:nvPr userDrawn="1"/>
            </p:nvSpPr>
            <p:spPr bwMode="auto">
              <a:xfrm>
                <a:off x="5240" y="524"/>
                <a:ext cx="20" cy="20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" y="62"/>
                  </a:cxn>
                  <a:cxn ang="0">
                    <a:pos x="3" y="174"/>
                  </a:cxn>
                  <a:cxn ang="0">
                    <a:pos x="3" y="236"/>
                  </a:cxn>
                  <a:cxn ang="0">
                    <a:pos x="9" y="260"/>
                  </a:cxn>
                  <a:cxn ang="0">
                    <a:pos x="23" y="244"/>
                  </a:cxn>
                  <a:cxn ang="0">
                    <a:pos x="19" y="152"/>
                  </a:cxn>
                  <a:cxn ang="0">
                    <a:pos x="17" y="52"/>
                  </a:cxn>
                  <a:cxn ang="0">
                    <a:pos x="7" y="2"/>
                  </a:cxn>
                </a:cxnLst>
                <a:rect l="0" t="0" r="r" b="b"/>
                <a:pathLst>
                  <a:path w="25" h="262">
                    <a:moveTo>
                      <a:pt x="7" y="2"/>
                    </a:moveTo>
                    <a:cubicBezTo>
                      <a:pt x="5" y="4"/>
                      <a:pt x="2" y="33"/>
                      <a:pt x="1" y="62"/>
                    </a:cubicBezTo>
                    <a:cubicBezTo>
                      <a:pt x="0" y="91"/>
                      <a:pt x="3" y="145"/>
                      <a:pt x="3" y="174"/>
                    </a:cubicBezTo>
                    <a:cubicBezTo>
                      <a:pt x="3" y="203"/>
                      <a:pt x="2" y="222"/>
                      <a:pt x="3" y="236"/>
                    </a:cubicBezTo>
                    <a:cubicBezTo>
                      <a:pt x="4" y="250"/>
                      <a:pt x="6" y="259"/>
                      <a:pt x="9" y="260"/>
                    </a:cubicBezTo>
                    <a:cubicBezTo>
                      <a:pt x="12" y="261"/>
                      <a:pt x="21" y="262"/>
                      <a:pt x="23" y="244"/>
                    </a:cubicBezTo>
                    <a:cubicBezTo>
                      <a:pt x="25" y="226"/>
                      <a:pt x="20" y="184"/>
                      <a:pt x="19" y="152"/>
                    </a:cubicBezTo>
                    <a:cubicBezTo>
                      <a:pt x="18" y="120"/>
                      <a:pt x="19" y="76"/>
                      <a:pt x="17" y="52"/>
                    </a:cubicBezTo>
                    <a:cubicBezTo>
                      <a:pt x="15" y="28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CEC4A6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7" name="Freeform 23"/>
              <p:cNvSpPr>
                <a:spLocks/>
              </p:cNvSpPr>
              <p:nvPr userDrawn="1"/>
            </p:nvSpPr>
            <p:spPr bwMode="auto">
              <a:xfrm>
                <a:off x="5005" y="682"/>
                <a:ext cx="566" cy="14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6" y="22"/>
                  </a:cxn>
                  <a:cxn ang="0">
                    <a:pos x="202" y="26"/>
                  </a:cxn>
                  <a:cxn ang="0">
                    <a:pos x="352" y="28"/>
                  </a:cxn>
                  <a:cxn ang="0">
                    <a:pos x="470" y="34"/>
                  </a:cxn>
                  <a:cxn ang="0">
                    <a:pos x="602" y="36"/>
                  </a:cxn>
                  <a:cxn ang="0">
                    <a:pos x="650" y="30"/>
                  </a:cxn>
                  <a:cxn ang="0">
                    <a:pos x="698" y="20"/>
                  </a:cxn>
                  <a:cxn ang="0">
                    <a:pos x="726" y="8"/>
                  </a:cxn>
                  <a:cxn ang="0">
                    <a:pos x="680" y="52"/>
                  </a:cxn>
                  <a:cxn ang="0">
                    <a:pos x="648" y="80"/>
                  </a:cxn>
                  <a:cxn ang="0">
                    <a:pos x="638" y="118"/>
                  </a:cxn>
                  <a:cxn ang="0">
                    <a:pos x="646" y="160"/>
                  </a:cxn>
                  <a:cxn ang="0">
                    <a:pos x="642" y="184"/>
                  </a:cxn>
                  <a:cxn ang="0">
                    <a:pos x="602" y="188"/>
                  </a:cxn>
                  <a:cxn ang="0">
                    <a:pos x="446" y="184"/>
                  </a:cxn>
                  <a:cxn ang="0">
                    <a:pos x="280" y="180"/>
                  </a:cxn>
                  <a:cxn ang="0">
                    <a:pos x="156" y="172"/>
                  </a:cxn>
                  <a:cxn ang="0">
                    <a:pos x="84" y="168"/>
                  </a:cxn>
                  <a:cxn ang="0">
                    <a:pos x="64" y="156"/>
                  </a:cxn>
                  <a:cxn ang="0">
                    <a:pos x="68" y="120"/>
                  </a:cxn>
                  <a:cxn ang="0">
                    <a:pos x="60" y="86"/>
                  </a:cxn>
                  <a:cxn ang="0">
                    <a:pos x="44" y="48"/>
                  </a:cxn>
                  <a:cxn ang="0">
                    <a:pos x="4" y="4"/>
                  </a:cxn>
                </a:cxnLst>
                <a:rect l="0" t="0" r="r" b="b"/>
                <a:pathLst>
                  <a:path w="729" h="189">
                    <a:moveTo>
                      <a:pt x="4" y="4"/>
                    </a:moveTo>
                    <a:cubicBezTo>
                      <a:pt x="8" y="0"/>
                      <a:pt x="33" y="18"/>
                      <a:pt x="66" y="22"/>
                    </a:cubicBezTo>
                    <a:cubicBezTo>
                      <a:pt x="99" y="26"/>
                      <a:pt x="154" y="25"/>
                      <a:pt x="202" y="26"/>
                    </a:cubicBezTo>
                    <a:cubicBezTo>
                      <a:pt x="250" y="27"/>
                      <a:pt x="307" y="27"/>
                      <a:pt x="352" y="28"/>
                    </a:cubicBezTo>
                    <a:cubicBezTo>
                      <a:pt x="397" y="29"/>
                      <a:pt x="428" y="33"/>
                      <a:pt x="470" y="34"/>
                    </a:cubicBezTo>
                    <a:cubicBezTo>
                      <a:pt x="512" y="35"/>
                      <a:pt x="572" y="37"/>
                      <a:pt x="602" y="36"/>
                    </a:cubicBezTo>
                    <a:cubicBezTo>
                      <a:pt x="632" y="35"/>
                      <a:pt x="634" y="33"/>
                      <a:pt x="650" y="30"/>
                    </a:cubicBezTo>
                    <a:cubicBezTo>
                      <a:pt x="666" y="27"/>
                      <a:pt x="685" y="24"/>
                      <a:pt x="698" y="20"/>
                    </a:cubicBezTo>
                    <a:cubicBezTo>
                      <a:pt x="711" y="16"/>
                      <a:pt x="729" y="3"/>
                      <a:pt x="726" y="8"/>
                    </a:cubicBezTo>
                    <a:cubicBezTo>
                      <a:pt x="723" y="13"/>
                      <a:pt x="693" y="40"/>
                      <a:pt x="680" y="52"/>
                    </a:cubicBezTo>
                    <a:cubicBezTo>
                      <a:pt x="667" y="64"/>
                      <a:pt x="655" y="69"/>
                      <a:pt x="648" y="80"/>
                    </a:cubicBezTo>
                    <a:cubicBezTo>
                      <a:pt x="641" y="91"/>
                      <a:pt x="638" y="105"/>
                      <a:pt x="638" y="118"/>
                    </a:cubicBezTo>
                    <a:cubicBezTo>
                      <a:pt x="638" y="131"/>
                      <a:pt x="645" y="149"/>
                      <a:pt x="646" y="160"/>
                    </a:cubicBezTo>
                    <a:cubicBezTo>
                      <a:pt x="647" y="171"/>
                      <a:pt x="649" y="179"/>
                      <a:pt x="642" y="184"/>
                    </a:cubicBezTo>
                    <a:cubicBezTo>
                      <a:pt x="635" y="189"/>
                      <a:pt x="635" y="188"/>
                      <a:pt x="602" y="188"/>
                    </a:cubicBezTo>
                    <a:cubicBezTo>
                      <a:pt x="569" y="188"/>
                      <a:pt x="500" y="185"/>
                      <a:pt x="446" y="184"/>
                    </a:cubicBezTo>
                    <a:cubicBezTo>
                      <a:pt x="392" y="183"/>
                      <a:pt x="328" y="182"/>
                      <a:pt x="280" y="180"/>
                    </a:cubicBezTo>
                    <a:cubicBezTo>
                      <a:pt x="232" y="178"/>
                      <a:pt x="189" y="174"/>
                      <a:pt x="156" y="172"/>
                    </a:cubicBezTo>
                    <a:cubicBezTo>
                      <a:pt x="123" y="170"/>
                      <a:pt x="99" y="171"/>
                      <a:pt x="84" y="168"/>
                    </a:cubicBezTo>
                    <a:cubicBezTo>
                      <a:pt x="69" y="165"/>
                      <a:pt x="67" y="164"/>
                      <a:pt x="64" y="156"/>
                    </a:cubicBezTo>
                    <a:cubicBezTo>
                      <a:pt x="61" y="148"/>
                      <a:pt x="69" y="132"/>
                      <a:pt x="68" y="120"/>
                    </a:cubicBezTo>
                    <a:cubicBezTo>
                      <a:pt x="67" y="108"/>
                      <a:pt x="64" y="98"/>
                      <a:pt x="60" y="86"/>
                    </a:cubicBezTo>
                    <a:cubicBezTo>
                      <a:pt x="56" y="74"/>
                      <a:pt x="54" y="61"/>
                      <a:pt x="44" y="48"/>
                    </a:cubicBezTo>
                    <a:cubicBezTo>
                      <a:pt x="34" y="35"/>
                      <a:pt x="0" y="8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>
                      <a:gamma/>
                      <a:shade val="46275"/>
                      <a:invGamma/>
                    </a:srgbClr>
                  </a:gs>
                  <a:gs pos="50000">
                    <a:srgbClr val="3553B3"/>
                  </a:gs>
                  <a:gs pos="100000">
                    <a:srgbClr val="3553B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8" name="Freeform 24"/>
              <p:cNvSpPr>
                <a:spLocks/>
              </p:cNvSpPr>
              <p:nvPr userDrawn="1"/>
            </p:nvSpPr>
            <p:spPr bwMode="auto">
              <a:xfrm>
                <a:off x="5278" y="168"/>
                <a:ext cx="24" cy="335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2" y="0"/>
                  </a:cxn>
                  <a:cxn ang="0">
                    <a:pos x="30" y="2"/>
                  </a:cxn>
                  <a:cxn ang="0">
                    <a:pos x="30" y="432"/>
                  </a:cxn>
                  <a:cxn ang="0">
                    <a:pos x="0" y="412"/>
                  </a:cxn>
                </a:cxnLst>
                <a:rect l="0" t="0" r="r" b="b"/>
                <a:pathLst>
                  <a:path w="30" h="432">
                    <a:moveTo>
                      <a:pt x="0" y="412"/>
                    </a:moveTo>
                    <a:lnTo>
                      <a:pt x="2" y="0"/>
                    </a:lnTo>
                    <a:lnTo>
                      <a:pt x="30" y="2"/>
                    </a:lnTo>
                    <a:lnTo>
                      <a:pt x="30" y="432"/>
                    </a:lnTo>
                    <a:lnTo>
                      <a:pt x="0" y="4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09" name="Freeform 25"/>
              <p:cNvSpPr>
                <a:spLocks/>
              </p:cNvSpPr>
              <p:nvPr userDrawn="1"/>
            </p:nvSpPr>
            <p:spPr bwMode="auto">
              <a:xfrm>
                <a:off x="5246" y="159"/>
                <a:ext cx="115" cy="37"/>
              </a:xfrm>
              <a:custGeom>
                <a:avLst/>
                <a:gdLst/>
                <a:ahLst/>
                <a:cxnLst>
                  <a:cxn ang="0">
                    <a:pos x="2" y="45"/>
                  </a:cxn>
                  <a:cxn ang="0">
                    <a:pos x="10" y="17"/>
                  </a:cxn>
                  <a:cxn ang="0">
                    <a:pos x="34" y="3"/>
                  </a:cxn>
                  <a:cxn ang="0">
                    <a:pos x="78" y="3"/>
                  </a:cxn>
                  <a:cxn ang="0">
                    <a:pos x="122" y="21"/>
                  </a:cxn>
                  <a:cxn ang="0">
                    <a:pos x="148" y="43"/>
                  </a:cxn>
                  <a:cxn ang="0">
                    <a:pos x="116" y="47"/>
                  </a:cxn>
                  <a:cxn ang="0">
                    <a:pos x="90" y="35"/>
                  </a:cxn>
                  <a:cxn ang="0">
                    <a:pos x="76" y="19"/>
                  </a:cxn>
                  <a:cxn ang="0">
                    <a:pos x="34" y="15"/>
                  </a:cxn>
                  <a:cxn ang="0">
                    <a:pos x="24" y="35"/>
                  </a:cxn>
                  <a:cxn ang="0">
                    <a:pos x="2" y="45"/>
                  </a:cxn>
                </a:cxnLst>
                <a:rect l="0" t="0" r="r" b="b"/>
                <a:pathLst>
                  <a:path w="149" h="48">
                    <a:moveTo>
                      <a:pt x="2" y="45"/>
                    </a:moveTo>
                    <a:cubicBezTo>
                      <a:pt x="0" y="42"/>
                      <a:pt x="5" y="24"/>
                      <a:pt x="10" y="17"/>
                    </a:cubicBezTo>
                    <a:cubicBezTo>
                      <a:pt x="15" y="10"/>
                      <a:pt x="23" y="5"/>
                      <a:pt x="34" y="3"/>
                    </a:cubicBezTo>
                    <a:cubicBezTo>
                      <a:pt x="45" y="1"/>
                      <a:pt x="63" y="0"/>
                      <a:pt x="78" y="3"/>
                    </a:cubicBezTo>
                    <a:cubicBezTo>
                      <a:pt x="93" y="6"/>
                      <a:pt x="110" y="14"/>
                      <a:pt x="122" y="21"/>
                    </a:cubicBezTo>
                    <a:cubicBezTo>
                      <a:pt x="134" y="28"/>
                      <a:pt x="149" y="39"/>
                      <a:pt x="148" y="43"/>
                    </a:cubicBezTo>
                    <a:cubicBezTo>
                      <a:pt x="147" y="47"/>
                      <a:pt x="126" y="48"/>
                      <a:pt x="116" y="47"/>
                    </a:cubicBezTo>
                    <a:cubicBezTo>
                      <a:pt x="106" y="46"/>
                      <a:pt x="97" y="40"/>
                      <a:pt x="90" y="35"/>
                    </a:cubicBezTo>
                    <a:cubicBezTo>
                      <a:pt x="83" y="30"/>
                      <a:pt x="85" y="22"/>
                      <a:pt x="76" y="19"/>
                    </a:cubicBezTo>
                    <a:cubicBezTo>
                      <a:pt x="67" y="16"/>
                      <a:pt x="43" y="12"/>
                      <a:pt x="34" y="15"/>
                    </a:cubicBezTo>
                    <a:cubicBezTo>
                      <a:pt x="25" y="18"/>
                      <a:pt x="29" y="30"/>
                      <a:pt x="24" y="35"/>
                    </a:cubicBezTo>
                    <a:cubicBezTo>
                      <a:pt x="19" y="40"/>
                      <a:pt x="4" y="48"/>
                      <a:pt x="2" y="4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0" name="Freeform 26"/>
              <p:cNvSpPr>
                <a:spLocks/>
              </p:cNvSpPr>
              <p:nvPr userDrawn="1"/>
            </p:nvSpPr>
            <p:spPr bwMode="auto">
              <a:xfrm>
                <a:off x="4930" y="218"/>
                <a:ext cx="207" cy="531"/>
              </a:xfrm>
              <a:custGeom>
                <a:avLst/>
                <a:gdLst/>
                <a:ahLst/>
                <a:cxnLst>
                  <a:cxn ang="0">
                    <a:pos x="261" y="1"/>
                  </a:cxn>
                  <a:cxn ang="0">
                    <a:pos x="189" y="33"/>
                  </a:cxn>
                  <a:cxn ang="0">
                    <a:pos x="117" y="89"/>
                  </a:cxn>
                  <a:cxn ang="0">
                    <a:pos x="67" y="161"/>
                  </a:cxn>
                  <a:cxn ang="0">
                    <a:pos x="25" y="253"/>
                  </a:cxn>
                  <a:cxn ang="0">
                    <a:pos x="3" y="355"/>
                  </a:cxn>
                  <a:cxn ang="0">
                    <a:pos x="9" y="451"/>
                  </a:cxn>
                  <a:cxn ang="0">
                    <a:pos x="43" y="561"/>
                  </a:cxn>
                  <a:cxn ang="0">
                    <a:pos x="117" y="645"/>
                  </a:cxn>
                  <a:cxn ang="0">
                    <a:pos x="159" y="683"/>
                  </a:cxn>
                  <a:cxn ang="0">
                    <a:pos x="159" y="657"/>
                  </a:cxn>
                  <a:cxn ang="0">
                    <a:pos x="175" y="645"/>
                  </a:cxn>
                  <a:cxn ang="0">
                    <a:pos x="143" y="631"/>
                  </a:cxn>
                  <a:cxn ang="0">
                    <a:pos x="97" y="593"/>
                  </a:cxn>
                  <a:cxn ang="0">
                    <a:pos x="53" y="533"/>
                  </a:cxn>
                  <a:cxn ang="0">
                    <a:pos x="25" y="449"/>
                  </a:cxn>
                  <a:cxn ang="0">
                    <a:pos x="19" y="353"/>
                  </a:cxn>
                  <a:cxn ang="0">
                    <a:pos x="35" y="257"/>
                  </a:cxn>
                  <a:cxn ang="0">
                    <a:pos x="67" y="179"/>
                  </a:cxn>
                  <a:cxn ang="0">
                    <a:pos x="119" y="103"/>
                  </a:cxn>
                  <a:cxn ang="0">
                    <a:pos x="177" y="51"/>
                  </a:cxn>
                  <a:cxn ang="0">
                    <a:pos x="225" y="25"/>
                  </a:cxn>
                  <a:cxn ang="0">
                    <a:pos x="261" y="1"/>
                  </a:cxn>
                </a:cxnLst>
                <a:rect l="0" t="0" r="r" b="b"/>
                <a:pathLst>
                  <a:path w="267" h="685">
                    <a:moveTo>
                      <a:pt x="261" y="1"/>
                    </a:moveTo>
                    <a:cubicBezTo>
                      <a:pt x="255" y="2"/>
                      <a:pt x="213" y="18"/>
                      <a:pt x="189" y="33"/>
                    </a:cubicBezTo>
                    <a:cubicBezTo>
                      <a:pt x="165" y="48"/>
                      <a:pt x="137" y="68"/>
                      <a:pt x="117" y="89"/>
                    </a:cubicBezTo>
                    <a:cubicBezTo>
                      <a:pt x="97" y="110"/>
                      <a:pt x="82" y="134"/>
                      <a:pt x="67" y="161"/>
                    </a:cubicBezTo>
                    <a:cubicBezTo>
                      <a:pt x="52" y="188"/>
                      <a:pt x="36" y="221"/>
                      <a:pt x="25" y="253"/>
                    </a:cubicBezTo>
                    <a:cubicBezTo>
                      <a:pt x="14" y="285"/>
                      <a:pt x="6" y="322"/>
                      <a:pt x="3" y="355"/>
                    </a:cubicBezTo>
                    <a:cubicBezTo>
                      <a:pt x="0" y="388"/>
                      <a:pt x="2" y="417"/>
                      <a:pt x="9" y="451"/>
                    </a:cubicBezTo>
                    <a:cubicBezTo>
                      <a:pt x="16" y="485"/>
                      <a:pt x="25" y="529"/>
                      <a:pt x="43" y="561"/>
                    </a:cubicBezTo>
                    <a:cubicBezTo>
                      <a:pt x="61" y="593"/>
                      <a:pt x="98" y="625"/>
                      <a:pt x="117" y="645"/>
                    </a:cubicBezTo>
                    <a:cubicBezTo>
                      <a:pt x="136" y="665"/>
                      <a:pt x="152" y="681"/>
                      <a:pt x="159" y="683"/>
                    </a:cubicBezTo>
                    <a:cubicBezTo>
                      <a:pt x="166" y="685"/>
                      <a:pt x="156" y="663"/>
                      <a:pt x="159" y="657"/>
                    </a:cubicBezTo>
                    <a:cubicBezTo>
                      <a:pt x="162" y="651"/>
                      <a:pt x="178" y="649"/>
                      <a:pt x="175" y="645"/>
                    </a:cubicBezTo>
                    <a:cubicBezTo>
                      <a:pt x="172" y="641"/>
                      <a:pt x="156" y="640"/>
                      <a:pt x="143" y="631"/>
                    </a:cubicBezTo>
                    <a:cubicBezTo>
                      <a:pt x="130" y="622"/>
                      <a:pt x="112" y="609"/>
                      <a:pt x="97" y="593"/>
                    </a:cubicBezTo>
                    <a:cubicBezTo>
                      <a:pt x="82" y="577"/>
                      <a:pt x="65" y="557"/>
                      <a:pt x="53" y="533"/>
                    </a:cubicBezTo>
                    <a:cubicBezTo>
                      <a:pt x="41" y="509"/>
                      <a:pt x="31" y="479"/>
                      <a:pt x="25" y="449"/>
                    </a:cubicBezTo>
                    <a:cubicBezTo>
                      <a:pt x="19" y="419"/>
                      <a:pt x="17" y="385"/>
                      <a:pt x="19" y="353"/>
                    </a:cubicBezTo>
                    <a:cubicBezTo>
                      <a:pt x="21" y="321"/>
                      <a:pt x="27" y="286"/>
                      <a:pt x="35" y="257"/>
                    </a:cubicBezTo>
                    <a:cubicBezTo>
                      <a:pt x="43" y="228"/>
                      <a:pt x="53" y="205"/>
                      <a:pt x="67" y="179"/>
                    </a:cubicBezTo>
                    <a:cubicBezTo>
                      <a:pt x="81" y="153"/>
                      <a:pt x="101" y="124"/>
                      <a:pt x="119" y="103"/>
                    </a:cubicBezTo>
                    <a:cubicBezTo>
                      <a:pt x="137" y="82"/>
                      <a:pt x="159" y="64"/>
                      <a:pt x="177" y="51"/>
                    </a:cubicBezTo>
                    <a:cubicBezTo>
                      <a:pt x="195" y="38"/>
                      <a:pt x="211" y="33"/>
                      <a:pt x="225" y="25"/>
                    </a:cubicBezTo>
                    <a:cubicBezTo>
                      <a:pt x="239" y="17"/>
                      <a:pt x="267" y="0"/>
                      <a:pt x="261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1" name="Freeform 27"/>
              <p:cNvSpPr>
                <a:spLocks/>
              </p:cNvSpPr>
              <p:nvPr userDrawn="1"/>
            </p:nvSpPr>
            <p:spPr bwMode="auto">
              <a:xfrm>
                <a:off x="5487" y="266"/>
                <a:ext cx="150" cy="532"/>
              </a:xfrm>
              <a:custGeom>
                <a:avLst/>
                <a:gdLst/>
                <a:ahLst/>
                <a:cxnLst>
                  <a:cxn ang="0">
                    <a:pos x="3" y="667"/>
                  </a:cxn>
                  <a:cxn ang="0">
                    <a:pos x="11" y="625"/>
                  </a:cxn>
                  <a:cxn ang="0">
                    <a:pos x="41" y="587"/>
                  </a:cxn>
                  <a:cxn ang="0">
                    <a:pos x="83" y="557"/>
                  </a:cxn>
                  <a:cxn ang="0">
                    <a:pos x="135" y="491"/>
                  </a:cxn>
                  <a:cxn ang="0">
                    <a:pos x="163" y="403"/>
                  </a:cxn>
                  <a:cxn ang="0">
                    <a:pos x="175" y="299"/>
                  </a:cxn>
                  <a:cxn ang="0">
                    <a:pos x="159" y="205"/>
                  </a:cxn>
                  <a:cxn ang="0">
                    <a:pos x="129" y="141"/>
                  </a:cxn>
                  <a:cxn ang="0">
                    <a:pos x="91" y="73"/>
                  </a:cxn>
                  <a:cxn ang="0">
                    <a:pos x="47" y="23"/>
                  </a:cxn>
                  <a:cxn ang="0">
                    <a:pos x="21" y="1"/>
                  </a:cxn>
                  <a:cxn ang="0">
                    <a:pos x="51" y="19"/>
                  </a:cxn>
                  <a:cxn ang="0">
                    <a:pos x="107" y="77"/>
                  </a:cxn>
                  <a:cxn ang="0">
                    <a:pos x="149" y="153"/>
                  </a:cxn>
                  <a:cxn ang="0">
                    <a:pos x="183" y="233"/>
                  </a:cxn>
                  <a:cxn ang="0">
                    <a:pos x="191" y="343"/>
                  </a:cxn>
                  <a:cxn ang="0">
                    <a:pos x="173" y="443"/>
                  </a:cxn>
                  <a:cxn ang="0">
                    <a:pos x="141" y="517"/>
                  </a:cxn>
                  <a:cxn ang="0">
                    <a:pos x="89" y="581"/>
                  </a:cxn>
                  <a:cxn ang="0">
                    <a:pos x="45" y="623"/>
                  </a:cxn>
                  <a:cxn ang="0">
                    <a:pos x="29" y="659"/>
                  </a:cxn>
                  <a:cxn ang="0">
                    <a:pos x="29" y="683"/>
                  </a:cxn>
                  <a:cxn ang="0">
                    <a:pos x="3" y="667"/>
                  </a:cxn>
                </a:cxnLst>
                <a:rect l="0" t="0" r="r" b="b"/>
                <a:pathLst>
                  <a:path w="193" h="686">
                    <a:moveTo>
                      <a:pt x="3" y="667"/>
                    </a:moveTo>
                    <a:cubicBezTo>
                      <a:pt x="0" y="657"/>
                      <a:pt x="5" y="638"/>
                      <a:pt x="11" y="625"/>
                    </a:cubicBezTo>
                    <a:cubicBezTo>
                      <a:pt x="17" y="612"/>
                      <a:pt x="29" y="598"/>
                      <a:pt x="41" y="587"/>
                    </a:cubicBezTo>
                    <a:cubicBezTo>
                      <a:pt x="53" y="576"/>
                      <a:pt x="67" y="573"/>
                      <a:pt x="83" y="557"/>
                    </a:cubicBezTo>
                    <a:cubicBezTo>
                      <a:pt x="99" y="541"/>
                      <a:pt x="122" y="517"/>
                      <a:pt x="135" y="491"/>
                    </a:cubicBezTo>
                    <a:cubicBezTo>
                      <a:pt x="148" y="465"/>
                      <a:pt x="156" y="435"/>
                      <a:pt x="163" y="403"/>
                    </a:cubicBezTo>
                    <a:cubicBezTo>
                      <a:pt x="170" y="371"/>
                      <a:pt x="176" y="332"/>
                      <a:pt x="175" y="299"/>
                    </a:cubicBezTo>
                    <a:cubicBezTo>
                      <a:pt x="174" y="266"/>
                      <a:pt x="167" y="231"/>
                      <a:pt x="159" y="205"/>
                    </a:cubicBezTo>
                    <a:cubicBezTo>
                      <a:pt x="151" y="179"/>
                      <a:pt x="140" y="163"/>
                      <a:pt x="129" y="141"/>
                    </a:cubicBezTo>
                    <a:cubicBezTo>
                      <a:pt x="118" y="119"/>
                      <a:pt x="105" y="93"/>
                      <a:pt x="91" y="73"/>
                    </a:cubicBezTo>
                    <a:cubicBezTo>
                      <a:pt x="77" y="53"/>
                      <a:pt x="59" y="35"/>
                      <a:pt x="47" y="23"/>
                    </a:cubicBezTo>
                    <a:cubicBezTo>
                      <a:pt x="35" y="11"/>
                      <a:pt x="20" y="2"/>
                      <a:pt x="21" y="1"/>
                    </a:cubicBezTo>
                    <a:cubicBezTo>
                      <a:pt x="22" y="0"/>
                      <a:pt x="37" y="6"/>
                      <a:pt x="51" y="19"/>
                    </a:cubicBezTo>
                    <a:cubicBezTo>
                      <a:pt x="65" y="32"/>
                      <a:pt x="91" y="55"/>
                      <a:pt x="107" y="77"/>
                    </a:cubicBezTo>
                    <a:cubicBezTo>
                      <a:pt x="123" y="99"/>
                      <a:pt x="136" y="127"/>
                      <a:pt x="149" y="153"/>
                    </a:cubicBezTo>
                    <a:cubicBezTo>
                      <a:pt x="162" y="179"/>
                      <a:pt x="176" y="201"/>
                      <a:pt x="183" y="233"/>
                    </a:cubicBezTo>
                    <a:cubicBezTo>
                      <a:pt x="190" y="265"/>
                      <a:pt x="193" y="308"/>
                      <a:pt x="191" y="343"/>
                    </a:cubicBezTo>
                    <a:cubicBezTo>
                      <a:pt x="189" y="378"/>
                      <a:pt x="181" y="414"/>
                      <a:pt x="173" y="443"/>
                    </a:cubicBezTo>
                    <a:cubicBezTo>
                      <a:pt x="165" y="472"/>
                      <a:pt x="155" y="494"/>
                      <a:pt x="141" y="517"/>
                    </a:cubicBezTo>
                    <a:cubicBezTo>
                      <a:pt x="127" y="540"/>
                      <a:pt x="105" y="563"/>
                      <a:pt x="89" y="581"/>
                    </a:cubicBezTo>
                    <a:cubicBezTo>
                      <a:pt x="73" y="599"/>
                      <a:pt x="55" y="610"/>
                      <a:pt x="45" y="623"/>
                    </a:cubicBezTo>
                    <a:cubicBezTo>
                      <a:pt x="35" y="636"/>
                      <a:pt x="32" y="649"/>
                      <a:pt x="29" y="659"/>
                    </a:cubicBezTo>
                    <a:cubicBezTo>
                      <a:pt x="26" y="669"/>
                      <a:pt x="33" y="680"/>
                      <a:pt x="29" y="683"/>
                    </a:cubicBezTo>
                    <a:cubicBezTo>
                      <a:pt x="25" y="686"/>
                      <a:pt x="6" y="677"/>
                      <a:pt x="3" y="6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AA582"/>
                  </a:gs>
                  <a:gs pos="100000">
                    <a:srgbClr val="AAA58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2" name="Freeform 28"/>
              <p:cNvSpPr>
                <a:spLocks/>
              </p:cNvSpPr>
              <p:nvPr userDrawn="1"/>
            </p:nvSpPr>
            <p:spPr bwMode="auto">
              <a:xfrm>
                <a:off x="5280" y="0"/>
                <a:ext cx="20" cy="16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4" y="210"/>
                  </a:cxn>
                  <a:cxn ang="0">
                    <a:pos x="0" y="206"/>
                  </a:cxn>
                </a:cxnLst>
                <a:rect l="0" t="0" r="r" b="b"/>
                <a:pathLst>
                  <a:path w="26" h="210">
                    <a:moveTo>
                      <a:pt x="0" y="206"/>
                    </a:moveTo>
                    <a:lnTo>
                      <a:pt x="0" y="0"/>
                    </a:lnTo>
                    <a:lnTo>
                      <a:pt x="26" y="2"/>
                    </a:lnTo>
                    <a:lnTo>
                      <a:pt x="24" y="210"/>
                    </a:lnTo>
                    <a:lnTo>
                      <a:pt x="0" y="2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3" name="Freeform 29"/>
              <p:cNvSpPr>
                <a:spLocks/>
              </p:cNvSpPr>
              <p:nvPr userDrawn="1"/>
            </p:nvSpPr>
            <p:spPr bwMode="auto">
              <a:xfrm>
                <a:off x="5428" y="509"/>
                <a:ext cx="127" cy="178"/>
              </a:xfrm>
              <a:custGeom>
                <a:avLst/>
                <a:gdLst/>
                <a:ahLst/>
                <a:cxnLst>
                  <a:cxn ang="0">
                    <a:pos x="155" y="7"/>
                  </a:cxn>
                  <a:cxn ang="0">
                    <a:pos x="133" y="85"/>
                  </a:cxn>
                  <a:cxn ang="0">
                    <a:pos x="91" y="163"/>
                  </a:cxn>
                  <a:cxn ang="0">
                    <a:pos x="45" y="197"/>
                  </a:cxn>
                  <a:cxn ang="0">
                    <a:pos x="5" y="209"/>
                  </a:cxn>
                  <a:cxn ang="0">
                    <a:pos x="15" y="223"/>
                  </a:cxn>
                  <a:cxn ang="0">
                    <a:pos x="53" y="223"/>
                  </a:cxn>
                  <a:cxn ang="0">
                    <a:pos x="101" y="189"/>
                  </a:cxn>
                  <a:cxn ang="0">
                    <a:pos x="143" y="115"/>
                  </a:cxn>
                  <a:cxn ang="0">
                    <a:pos x="161" y="43"/>
                  </a:cxn>
                  <a:cxn ang="0">
                    <a:pos x="155" y="7"/>
                  </a:cxn>
                </a:cxnLst>
                <a:rect l="0" t="0" r="r" b="b"/>
                <a:pathLst>
                  <a:path w="163" h="229">
                    <a:moveTo>
                      <a:pt x="155" y="7"/>
                    </a:moveTo>
                    <a:cubicBezTo>
                      <a:pt x="150" y="14"/>
                      <a:pt x="144" y="59"/>
                      <a:pt x="133" y="85"/>
                    </a:cubicBezTo>
                    <a:cubicBezTo>
                      <a:pt x="122" y="111"/>
                      <a:pt x="106" y="144"/>
                      <a:pt x="91" y="163"/>
                    </a:cubicBezTo>
                    <a:cubicBezTo>
                      <a:pt x="76" y="182"/>
                      <a:pt x="59" y="189"/>
                      <a:pt x="45" y="197"/>
                    </a:cubicBezTo>
                    <a:cubicBezTo>
                      <a:pt x="31" y="205"/>
                      <a:pt x="10" y="205"/>
                      <a:pt x="5" y="209"/>
                    </a:cubicBezTo>
                    <a:cubicBezTo>
                      <a:pt x="0" y="213"/>
                      <a:pt x="7" y="221"/>
                      <a:pt x="15" y="223"/>
                    </a:cubicBezTo>
                    <a:cubicBezTo>
                      <a:pt x="23" y="225"/>
                      <a:pt x="39" y="229"/>
                      <a:pt x="53" y="223"/>
                    </a:cubicBezTo>
                    <a:cubicBezTo>
                      <a:pt x="67" y="217"/>
                      <a:pt x="86" y="207"/>
                      <a:pt x="101" y="189"/>
                    </a:cubicBezTo>
                    <a:cubicBezTo>
                      <a:pt x="116" y="171"/>
                      <a:pt x="133" y="139"/>
                      <a:pt x="143" y="115"/>
                    </a:cubicBezTo>
                    <a:cubicBezTo>
                      <a:pt x="153" y="91"/>
                      <a:pt x="159" y="62"/>
                      <a:pt x="161" y="43"/>
                    </a:cubicBezTo>
                    <a:cubicBezTo>
                      <a:pt x="163" y="24"/>
                      <a:pt x="160" y="0"/>
                      <a:pt x="155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/>
                  </a:gs>
                  <a:gs pos="50000">
                    <a:srgbClr val="CEC4A6">
                      <a:gamma/>
                      <a:tint val="24314"/>
                      <a:invGamma/>
                    </a:srgbClr>
                  </a:gs>
                  <a:gs pos="100000">
                    <a:srgbClr val="CEC4A6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4" name="Oval 30"/>
              <p:cNvSpPr>
                <a:spLocks noChangeArrowheads="1"/>
              </p:cNvSpPr>
              <p:nvPr userDrawn="1"/>
            </p:nvSpPr>
            <p:spPr bwMode="auto">
              <a:xfrm>
                <a:off x="5325" y="523"/>
                <a:ext cx="61" cy="57"/>
              </a:xfrm>
              <a:prstGeom prst="ellipse">
                <a:avLst/>
              </a:pr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5" name="Freeform 31"/>
              <p:cNvSpPr>
                <a:spLocks/>
              </p:cNvSpPr>
              <p:nvPr userDrawn="1"/>
            </p:nvSpPr>
            <p:spPr bwMode="auto">
              <a:xfrm>
                <a:off x="5421" y="557"/>
                <a:ext cx="197" cy="183"/>
              </a:xfrm>
              <a:custGeom>
                <a:avLst/>
                <a:gdLst/>
                <a:ahLst/>
                <a:cxnLst>
                  <a:cxn ang="0">
                    <a:pos x="14" y="210"/>
                  </a:cxn>
                  <a:cxn ang="0">
                    <a:pos x="96" y="182"/>
                  </a:cxn>
                  <a:cxn ang="0">
                    <a:pos x="150" y="142"/>
                  </a:cxn>
                  <a:cxn ang="0">
                    <a:pos x="192" y="72"/>
                  </a:cxn>
                  <a:cxn ang="0">
                    <a:pos x="208" y="8"/>
                  </a:cxn>
                  <a:cxn ang="0">
                    <a:pos x="222" y="22"/>
                  </a:cxn>
                  <a:cxn ang="0">
                    <a:pos x="198" y="90"/>
                  </a:cxn>
                  <a:cxn ang="0">
                    <a:pos x="216" y="90"/>
                  </a:cxn>
                  <a:cxn ang="0">
                    <a:pos x="246" y="44"/>
                  </a:cxn>
                  <a:cxn ang="0">
                    <a:pos x="248" y="58"/>
                  </a:cxn>
                  <a:cxn ang="0">
                    <a:pos x="218" y="130"/>
                  </a:cxn>
                  <a:cxn ang="0">
                    <a:pos x="164" y="186"/>
                  </a:cxn>
                  <a:cxn ang="0">
                    <a:pos x="118" y="220"/>
                  </a:cxn>
                  <a:cxn ang="0">
                    <a:pos x="102" y="234"/>
                  </a:cxn>
                  <a:cxn ang="0">
                    <a:pos x="100" y="208"/>
                  </a:cxn>
                  <a:cxn ang="0">
                    <a:pos x="52" y="216"/>
                  </a:cxn>
                  <a:cxn ang="0">
                    <a:pos x="10" y="226"/>
                  </a:cxn>
                  <a:cxn ang="0">
                    <a:pos x="14" y="210"/>
                  </a:cxn>
                </a:cxnLst>
                <a:rect l="0" t="0" r="r" b="b"/>
                <a:pathLst>
                  <a:path w="253" h="236">
                    <a:moveTo>
                      <a:pt x="14" y="210"/>
                    </a:moveTo>
                    <a:cubicBezTo>
                      <a:pt x="28" y="203"/>
                      <a:pt x="73" y="193"/>
                      <a:pt x="96" y="182"/>
                    </a:cubicBezTo>
                    <a:cubicBezTo>
                      <a:pt x="119" y="171"/>
                      <a:pt x="134" y="160"/>
                      <a:pt x="150" y="142"/>
                    </a:cubicBezTo>
                    <a:cubicBezTo>
                      <a:pt x="166" y="124"/>
                      <a:pt x="182" y="94"/>
                      <a:pt x="192" y="72"/>
                    </a:cubicBezTo>
                    <a:cubicBezTo>
                      <a:pt x="202" y="50"/>
                      <a:pt x="203" y="16"/>
                      <a:pt x="208" y="8"/>
                    </a:cubicBezTo>
                    <a:cubicBezTo>
                      <a:pt x="213" y="0"/>
                      <a:pt x="224" y="8"/>
                      <a:pt x="222" y="22"/>
                    </a:cubicBezTo>
                    <a:cubicBezTo>
                      <a:pt x="220" y="36"/>
                      <a:pt x="199" y="79"/>
                      <a:pt x="198" y="90"/>
                    </a:cubicBezTo>
                    <a:cubicBezTo>
                      <a:pt x="197" y="101"/>
                      <a:pt x="208" y="98"/>
                      <a:pt x="216" y="90"/>
                    </a:cubicBezTo>
                    <a:cubicBezTo>
                      <a:pt x="224" y="82"/>
                      <a:pt x="241" y="49"/>
                      <a:pt x="246" y="44"/>
                    </a:cubicBezTo>
                    <a:cubicBezTo>
                      <a:pt x="251" y="39"/>
                      <a:pt x="253" y="44"/>
                      <a:pt x="248" y="58"/>
                    </a:cubicBezTo>
                    <a:cubicBezTo>
                      <a:pt x="243" y="72"/>
                      <a:pt x="232" y="109"/>
                      <a:pt x="218" y="130"/>
                    </a:cubicBezTo>
                    <a:cubicBezTo>
                      <a:pt x="204" y="151"/>
                      <a:pt x="181" y="171"/>
                      <a:pt x="164" y="186"/>
                    </a:cubicBezTo>
                    <a:cubicBezTo>
                      <a:pt x="147" y="201"/>
                      <a:pt x="128" y="212"/>
                      <a:pt x="118" y="220"/>
                    </a:cubicBezTo>
                    <a:cubicBezTo>
                      <a:pt x="108" y="228"/>
                      <a:pt x="105" y="236"/>
                      <a:pt x="102" y="234"/>
                    </a:cubicBezTo>
                    <a:cubicBezTo>
                      <a:pt x="99" y="232"/>
                      <a:pt x="108" y="211"/>
                      <a:pt x="100" y="208"/>
                    </a:cubicBezTo>
                    <a:cubicBezTo>
                      <a:pt x="92" y="205"/>
                      <a:pt x="67" y="213"/>
                      <a:pt x="52" y="216"/>
                    </a:cubicBezTo>
                    <a:cubicBezTo>
                      <a:pt x="37" y="219"/>
                      <a:pt x="17" y="227"/>
                      <a:pt x="10" y="226"/>
                    </a:cubicBezTo>
                    <a:cubicBezTo>
                      <a:pt x="3" y="225"/>
                      <a:pt x="0" y="217"/>
                      <a:pt x="14" y="2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6" name="Freeform 32"/>
              <p:cNvSpPr>
                <a:spLocks/>
              </p:cNvSpPr>
              <p:nvPr userDrawn="1"/>
            </p:nvSpPr>
            <p:spPr bwMode="auto">
              <a:xfrm>
                <a:off x="5281" y="638"/>
                <a:ext cx="25" cy="11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9"/>
                  </a:cxn>
                  <a:cxn ang="0">
                    <a:pos x="1" y="121"/>
                  </a:cxn>
                  <a:cxn ang="0">
                    <a:pos x="9" y="145"/>
                  </a:cxn>
                  <a:cxn ang="0">
                    <a:pos x="25" y="135"/>
                  </a:cxn>
                  <a:cxn ang="0">
                    <a:pos x="33" y="113"/>
                  </a:cxn>
                  <a:cxn ang="0">
                    <a:pos x="23" y="53"/>
                  </a:cxn>
                  <a:cxn ang="0">
                    <a:pos x="5" y="3"/>
                  </a:cxn>
                </a:cxnLst>
                <a:rect l="0" t="0" r="r" b="b"/>
                <a:pathLst>
                  <a:path w="33" h="147">
                    <a:moveTo>
                      <a:pt x="5" y="3"/>
                    </a:moveTo>
                    <a:cubicBezTo>
                      <a:pt x="2" y="6"/>
                      <a:pt x="4" y="49"/>
                      <a:pt x="3" y="69"/>
                    </a:cubicBezTo>
                    <a:cubicBezTo>
                      <a:pt x="2" y="89"/>
                      <a:pt x="0" y="108"/>
                      <a:pt x="1" y="121"/>
                    </a:cubicBezTo>
                    <a:cubicBezTo>
                      <a:pt x="2" y="134"/>
                      <a:pt x="5" y="143"/>
                      <a:pt x="9" y="145"/>
                    </a:cubicBezTo>
                    <a:cubicBezTo>
                      <a:pt x="13" y="147"/>
                      <a:pt x="21" y="140"/>
                      <a:pt x="25" y="135"/>
                    </a:cubicBezTo>
                    <a:cubicBezTo>
                      <a:pt x="29" y="130"/>
                      <a:pt x="33" y="127"/>
                      <a:pt x="33" y="113"/>
                    </a:cubicBezTo>
                    <a:cubicBezTo>
                      <a:pt x="33" y="99"/>
                      <a:pt x="26" y="71"/>
                      <a:pt x="23" y="53"/>
                    </a:cubicBezTo>
                    <a:cubicBezTo>
                      <a:pt x="20" y="35"/>
                      <a:pt x="8" y="0"/>
                      <a:pt x="5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4F1EA"/>
                  </a:gs>
                  <a:gs pos="100000">
                    <a:srgbClr val="1F3067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7" name="Freeform 33"/>
              <p:cNvSpPr>
                <a:spLocks/>
              </p:cNvSpPr>
              <p:nvPr userDrawn="1"/>
            </p:nvSpPr>
            <p:spPr bwMode="auto">
              <a:xfrm>
                <a:off x="5366" y="347"/>
                <a:ext cx="78" cy="93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41" y="44"/>
                  </a:cxn>
                  <a:cxn ang="0">
                    <a:pos x="5" y="80"/>
                  </a:cxn>
                  <a:cxn ang="0">
                    <a:pos x="9" y="112"/>
                  </a:cxn>
                  <a:cxn ang="0">
                    <a:pos x="41" y="112"/>
                  </a:cxn>
                  <a:cxn ang="0">
                    <a:pos x="73" y="66"/>
                  </a:cxn>
                  <a:cxn ang="0">
                    <a:pos x="97" y="20"/>
                  </a:cxn>
                  <a:cxn ang="0">
                    <a:pos x="89" y="4"/>
                  </a:cxn>
                </a:cxnLst>
                <a:rect l="0" t="0" r="r" b="b"/>
                <a:pathLst>
                  <a:path w="100" h="120">
                    <a:moveTo>
                      <a:pt x="89" y="4"/>
                    </a:moveTo>
                    <a:cubicBezTo>
                      <a:pt x="80" y="8"/>
                      <a:pt x="55" y="31"/>
                      <a:pt x="41" y="44"/>
                    </a:cubicBezTo>
                    <a:cubicBezTo>
                      <a:pt x="27" y="57"/>
                      <a:pt x="10" y="69"/>
                      <a:pt x="5" y="80"/>
                    </a:cubicBezTo>
                    <a:cubicBezTo>
                      <a:pt x="0" y="91"/>
                      <a:pt x="3" y="107"/>
                      <a:pt x="9" y="112"/>
                    </a:cubicBezTo>
                    <a:cubicBezTo>
                      <a:pt x="15" y="117"/>
                      <a:pt x="30" y="120"/>
                      <a:pt x="41" y="112"/>
                    </a:cubicBezTo>
                    <a:cubicBezTo>
                      <a:pt x="52" y="104"/>
                      <a:pt x="64" y="81"/>
                      <a:pt x="73" y="66"/>
                    </a:cubicBezTo>
                    <a:cubicBezTo>
                      <a:pt x="82" y="51"/>
                      <a:pt x="94" y="30"/>
                      <a:pt x="97" y="20"/>
                    </a:cubicBezTo>
                    <a:cubicBezTo>
                      <a:pt x="100" y="10"/>
                      <a:pt x="98" y="0"/>
                      <a:pt x="89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8" name="Freeform 34"/>
              <p:cNvSpPr>
                <a:spLocks/>
              </p:cNvSpPr>
              <p:nvPr userDrawn="1"/>
            </p:nvSpPr>
            <p:spPr bwMode="auto">
              <a:xfrm>
                <a:off x="5450" y="361"/>
                <a:ext cx="33" cy="106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69"/>
                  </a:cxn>
                  <a:cxn ang="0">
                    <a:pos x="3" y="123"/>
                  </a:cxn>
                  <a:cxn ang="0">
                    <a:pos x="25" y="135"/>
                  </a:cxn>
                  <a:cxn ang="0">
                    <a:pos x="39" y="109"/>
                  </a:cxn>
                  <a:cxn ang="0">
                    <a:pos x="41" y="61"/>
                  </a:cxn>
                  <a:cxn ang="0">
                    <a:pos x="25" y="15"/>
                  </a:cxn>
                  <a:cxn ang="0">
                    <a:pos x="7" y="9"/>
                  </a:cxn>
                </a:cxnLst>
                <a:rect l="0" t="0" r="r" b="b"/>
                <a:pathLst>
                  <a:path w="43" h="137">
                    <a:moveTo>
                      <a:pt x="7" y="9"/>
                    </a:moveTo>
                    <a:cubicBezTo>
                      <a:pt x="4" y="18"/>
                      <a:pt x="8" y="50"/>
                      <a:pt x="7" y="69"/>
                    </a:cubicBezTo>
                    <a:cubicBezTo>
                      <a:pt x="6" y="88"/>
                      <a:pt x="0" y="112"/>
                      <a:pt x="3" y="123"/>
                    </a:cubicBezTo>
                    <a:cubicBezTo>
                      <a:pt x="6" y="134"/>
                      <a:pt x="19" y="137"/>
                      <a:pt x="25" y="135"/>
                    </a:cubicBezTo>
                    <a:cubicBezTo>
                      <a:pt x="31" y="133"/>
                      <a:pt x="36" y="121"/>
                      <a:pt x="39" y="109"/>
                    </a:cubicBezTo>
                    <a:cubicBezTo>
                      <a:pt x="42" y="97"/>
                      <a:pt x="43" y="77"/>
                      <a:pt x="41" y="61"/>
                    </a:cubicBezTo>
                    <a:cubicBezTo>
                      <a:pt x="39" y="45"/>
                      <a:pt x="30" y="25"/>
                      <a:pt x="25" y="15"/>
                    </a:cubicBezTo>
                    <a:cubicBezTo>
                      <a:pt x="20" y="5"/>
                      <a:pt x="10" y="0"/>
                      <a:pt x="7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19" name="Freeform 35"/>
              <p:cNvSpPr>
                <a:spLocks/>
              </p:cNvSpPr>
              <p:nvPr userDrawn="1"/>
            </p:nvSpPr>
            <p:spPr bwMode="auto">
              <a:xfrm>
                <a:off x="5470" y="347"/>
                <a:ext cx="72" cy="11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1" y="36"/>
                  </a:cxn>
                  <a:cxn ang="0">
                    <a:pos x="59" y="114"/>
                  </a:cxn>
                  <a:cxn ang="0">
                    <a:pos x="69" y="144"/>
                  </a:cxn>
                  <a:cxn ang="0">
                    <a:pos x="87" y="136"/>
                  </a:cxn>
                  <a:cxn ang="0">
                    <a:pos x="89" y="108"/>
                  </a:cxn>
                  <a:cxn ang="0">
                    <a:pos x="67" y="52"/>
                  </a:cxn>
                  <a:cxn ang="0">
                    <a:pos x="35" y="22"/>
                  </a:cxn>
                  <a:cxn ang="0">
                    <a:pos x="1" y="2"/>
                  </a:cxn>
                </a:cxnLst>
                <a:rect l="0" t="0" r="r" b="b"/>
                <a:pathLst>
                  <a:path w="92" h="148">
                    <a:moveTo>
                      <a:pt x="1" y="2"/>
                    </a:moveTo>
                    <a:cubicBezTo>
                      <a:pt x="0" y="4"/>
                      <a:pt x="21" y="17"/>
                      <a:pt x="31" y="36"/>
                    </a:cubicBezTo>
                    <a:cubicBezTo>
                      <a:pt x="41" y="55"/>
                      <a:pt x="53" y="96"/>
                      <a:pt x="59" y="114"/>
                    </a:cubicBezTo>
                    <a:cubicBezTo>
                      <a:pt x="65" y="132"/>
                      <a:pt x="64" y="140"/>
                      <a:pt x="69" y="144"/>
                    </a:cubicBezTo>
                    <a:cubicBezTo>
                      <a:pt x="74" y="148"/>
                      <a:pt x="84" y="142"/>
                      <a:pt x="87" y="136"/>
                    </a:cubicBezTo>
                    <a:cubicBezTo>
                      <a:pt x="90" y="130"/>
                      <a:pt x="92" y="122"/>
                      <a:pt x="89" y="108"/>
                    </a:cubicBezTo>
                    <a:cubicBezTo>
                      <a:pt x="86" y="94"/>
                      <a:pt x="76" y="66"/>
                      <a:pt x="67" y="52"/>
                    </a:cubicBezTo>
                    <a:cubicBezTo>
                      <a:pt x="58" y="38"/>
                      <a:pt x="46" y="30"/>
                      <a:pt x="35" y="22"/>
                    </a:cubicBezTo>
                    <a:cubicBezTo>
                      <a:pt x="24" y="14"/>
                      <a:pt x="2" y="0"/>
                      <a:pt x="1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0" name="Freeform 36"/>
              <p:cNvSpPr>
                <a:spLocks/>
              </p:cNvSpPr>
              <p:nvPr userDrawn="1"/>
            </p:nvSpPr>
            <p:spPr bwMode="auto">
              <a:xfrm>
                <a:off x="5486" y="332"/>
                <a:ext cx="97" cy="8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6" y="44"/>
                  </a:cxn>
                  <a:cxn ang="0">
                    <a:pos x="94" y="100"/>
                  </a:cxn>
                  <a:cxn ang="0">
                    <a:pos x="116" y="106"/>
                  </a:cxn>
                  <a:cxn ang="0">
                    <a:pos x="118" y="78"/>
                  </a:cxn>
                  <a:cxn ang="0">
                    <a:pos x="82" y="32"/>
                  </a:cxn>
                  <a:cxn ang="0">
                    <a:pos x="4" y="2"/>
                  </a:cxn>
                </a:cxnLst>
                <a:rect l="0" t="0" r="r" b="b"/>
                <a:pathLst>
                  <a:path w="124" h="110">
                    <a:moveTo>
                      <a:pt x="4" y="2"/>
                    </a:moveTo>
                    <a:cubicBezTo>
                      <a:pt x="0" y="4"/>
                      <a:pt x="41" y="28"/>
                      <a:pt x="56" y="44"/>
                    </a:cubicBezTo>
                    <a:cubicBezTo>
                      <a:pt x="71" y="60"/>
                      <a:pt x="84" y="90"/>
                      <a:pt x="94" y="100"/>
                    </a:cubicBezTo>
                    <a:cubicBezTo>
                      <a:pt x="104" y="110"/>
                      <a:pt x="112" y="110"/>
                      <a:pt x="116" y="106"/>
                    </a:cubicBezTo>
                    <a:cubicBezTo>
                      <a:pt x="120" y="102"/>
                      <a:pt x="124" y="90"/>
                      <a:pt x="118" y="78"/>
                    </a:cubicBezTo>
                    <a:cubicBezTo>
                      <a:pt x="112" y="66"/>
                      <a:pt x="100" y="45"/>
                      <a:pt x="82" y="32"/>
                    </a:cubicBezTo>
                    <a:cubicBezTo>
                      <a:pt x="64" y="19"/>
                      <a:pt x="8" y="0"/>
                      <a:pt x="4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1" name="Freeform 37"/>
              <p:cNvSpPr>
                <a:spLocks/>
              </p:cNvSpPr>
              <p:nvPr userDrawn="1"/>
            </p:nvSpPr>
            <p:spPr bwMode="auto">
              <a:xfrm>
                <a:off x="5502" y="316"/>
                <a:ext cx="70" cy="4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8" y="28"/>
                  </a:cxn>
                  <a:cxn ang="0">
                    <a:pos x="86" y="48"/>
                  </a:cxn>
                  <a:cxn ang="0">
                    <a:pos x="70" y="8"/>
                  </a:cxn>
                  <a:cxn ang="0">
                    <a:pos x="4" y="4"/>
                  </a:cxn>
                </a:cxnLst>
                <a:rect l="0" t="0" r="r" b="b"/>
                <a:pathLst>
                  <a:path w="90" h="51">
                    <a:moveTo>
                      <a:pt x="4" y="4"/>
                    </a:moveTo>
                    <a:cubicBezTo>
                      <a:pt x="0" y="7"/>
                      <a:pt x="34" y="21"/>
                      <a:pt x="48" y="28"/>
                    </a:cubicBezTo>
                    <a:cubicBezTo>
                      <a:pt x="62" y="35"/>
                      <a:pt x="82" y="51"/>
                      <a:pt x="86" y="48"/>
                    </a:cubicBezTo>
                    <a:cubicBezTo>
                      <a:pt x="90" y="45"/>
                      <a:pt x="83" y="16"/>
                      <a:pt x="70" y="8"/>
                    </a:cubicBezTo>
                    <a:cubicBezTo>
                      <a:pt x="57" y="0"/>
                      <a:pt x="8" y="1"/>
                      <a:pt x="4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2" name="Freeform 38"/>
              <p:cNvSpPr>
                <a:spLocks/>
              </p:cNvSpPr>
              <p:nvPr userDrawn="1"/>
            </p:nvSpPr>
            <p:spPr bwMode="auto">
              <a:xfrm>
                <a:off x="5299" y="337"/>
                <a:ext cx="102" cy="7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52" y="14"/>
                  </a:cxn>
                  <a:cxn ang="0">
                    <a:pos x="10" y="46"/>
                  </a:cxn>
                  <a:cxn ang="0">
                    <a:pos x="2" y="82"/>
                  </a:cxn>
                  <a:cxn ang="0">
                    <a:pos x="22" y="90"/>
                  </a:cxn>
                  <a:cxn ang="0">
                    <a:pos x="72" y="42"/>
                  </a:cxn>
                  <a:cxn ang="0">
                    <a:pos x="122" y="14"/>
                  </a:cxn>
                  <a:cxn ang="0">
                    <a:pos x="120" y="0"/>
                  </a:cxn>
                </a:cxnLst>
                <a:rect l="0" t="0" r="r" b="b"/>
                <a:pathLst>
                  <a:path w="132" h="97">
                    <a:moveTo>
                      <a:pt x="120" y="0"/>
                    </a:moveTo>
                    <a:cubicBezTo>
                      <a:pt x="108" y="0"/>
                      <a:pt x="70" y="6"/>
                      <a:pt x="52" y="14"/>
                    </a:cubicBezTo>
                    <a:cubicBezTo>
                      <a:pt x="34" y="22"/>
                      <a:pt x="18" y="35"/>
                      <a:pt x="10" y="46"/>
                    </a:cubicBezTo>
                    <a:cubicBezTo>
                      <a:pt x="2" y="57"/>
                      <a:pt x="0" y="75"/>
                      <a:pt x="2" y="82"/>
                    </a:cubicBezTo>
                    <a:cubicBezTo>
                      <a:pt x="4" y="89"/>
                      <a:pt x="10" y="97"/>
                      <a:pt x="22" y="90"/>
                    </a:cubicBezTo>
                    <a:cubicBezTo>
                      <a:pt x="34" y="83"/>
                      <a:pt x="55" y="55"/>
                      <a:pt x="72" y="42"/>
                    </a:cubicBezTo>
                    <a:cubicBezTo>
                      <a:pt x="89" y="29"/>
                      <a:pt x="115" y="20"/>
                      <a:pt x="122" y="14"/>
                    </a:cubicBezTo>
                    <a:cubicBezTo>
                      <a:pt x="129" y="8"/>
                      <a:pt x="132" y="0"/>
                      <a:pt x="12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3" name="Freeform 39"/>
              <p:cNvSpPr>
                <a:spLocks/>
              </p:cNvSpPr>
              <p:nvPr userDrawn="1"/>
            </p:nvSpPr>
            <p:spPr bwMode="auto">
              <a:xfrm>
                <a:off x="5270" y="284"/>
                <a:ext cx="134" cy="35"/>
              </a:xfrm>
              <a:custGeom>
                <a:avLst/>
                <a:gdLst/>
                <a:ahLst/>
                <a:cxnLst>
                  <a:cxn ang="0">
                    <a:pos x="147" y="28"/>
                  </a:cxn>
                  <a:cxn ang="0">
                    <a:pos x="81" y="4"/>
                  </a:cxn>
                  <a:cxn ang="0">
                    <a:pos x="31" y="6"/>
                  </a:cxn>
                  <a:cxn ang="0">
                    <a:pos x="3" y="22"/>
                  </a:cxn>
                  <a:cxn ang="0">
                    <a:pos x="15" y="42"/>
                  </a:cxn>
                  <a:cxn ang="0">
                    <a:pos x="93" y="38"/>
                  </a:cxn>
                  <a:cxn ang="0">
                    <a:pos x="165" y="36"/>
                  </a:cxn>
                  <a:cxn ang="0">
                    <a:pos x="147" y="28"/>
                  </a:cxn>
                </a:cxnLst>
                <a:rect l="0" t="0" r="r" b="b"/>
                <a:pathLst>
                  <a:path w="173" h="45">
                    <a:moveTo>
                      <a:pt x="147" y="28"/>
                    </a:moveTo>
                    <a:cubicBezTo>
                      <a:pt x="133" y="23"/>
                      <a:pt x="100" y="8"/>
                      <a:pt x="81" y="4"/>
                    </a:cubicBezTo>
                    <a:cubicBezTo>
                      <a:pt x="62" y="0"/>
                      <a:pt x="44" y="3"/>
                      <a:pt x="31" y="6"/>
                    </a:cubicBezTo>
                    <a:cubicBezTo>
                      <a:pt x="18" y="9"/>
                      <a:pt x="6" y="16"/>
                      <a:pt x="3" y="22"/>
                    </a:cubicBezTo>
                    <a:cubicBezTo>
                      <a:pt x="0" y="28"/>
                      <a:pt x="0" y="39"/>
                      <a:pt x="15" y="42"/>
                    </a:cubicBezTo>
                    <a:cubicBezTo>
                      <a:pt x="30" y="45"/>
                      <a:pt x="68" y="39"/>
                      <a:pt x="93" y="38"/>
                    </a:cubicBezTo>
                    <a:cubicBezTo>
                      <a:pt x="118" y="37"/>
                      <a:pt x="157" y="38"/>
                      <a:pt x="165" y="36"/>
                    </a:cubicBezTo>
                    <a:cubicBezTo>
                      <a:pt x="173" y="34"/>
                      <a:pt x="161" y="33"/>
                      <a:pt x="147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4" name="Freeform 40"/>
              <p:cNvSpPr>
                <a:spLocks/>
              </p:cNvSpPr>
              <p:nvPr userDrawn="1"/>
            </p:nvSpPr>
            <p:spPr bwMode="auto">
              <a:xfrm>
                <a:off x="5269" y="228"/>
                <a:ext cx="147" cy="67"/>
              </a:xfrm>
              <a:custGeom>
                <a:avLst/>
                <a:gdLst/>
                <a:ahLst/>
                <a:cxnLst>
                  <a:cxn ang="0">
                    <a:pos x="188" y="82"/>
                  </a:cxn>
                  <a:cxn ang="0">
                    <a:pos x="132" y="30"/>
                  </a:cxn>
                  <a:cxn ang="0">
                    <a:pos x="60" y="4"/>
                  </a:cxn>
                  <a:cxn ang="0">
                    <a:pos x="18" y="8"/>
                  </a:cxn>
                  <a:cxn ang="0">
                    <a:pos x="4" y="24"/>
                  </a:cxn>
                  <a:cxn ang="0">
                    <a:pos x="44" y="36"/>
                  </a:cxn>
                  <a:cxn ang="0">
                    <a:pos x="124" y="52"/>
                  </a:cxn>
                  <a:cxn ang="0">
                    <a:pos x="188" y="82"/>
                  </a:cxn>
                </a:cxnLst>
                <a:rect l="0" t="0" r="r" b="b"/>
                <a:pathLst>
                  <a:path w="189" h="86">
                    <a:moveTo>
                      <a:pt x="188" y="82"/>
                    </a:moveTo>
                    <a:cubicBezTo>
                      <a:pt x="189" y="78"/>
                      <a:pt x="153" y="43"/>
                      <a:pt x="132" y="30"/>
                    </a:cubicBezTo>
                    <a:cubicBezTo>
                      <a:pt x="111" y="17"/>
                      <a:pt x="79" y="8"/>
                      <a:pt x="60" y="4"/>
                    </a:cubicBezTo>
                    <a:cubicBezTo>
                      <a:pt x="41" y="0"/>
                      <a:pt x="27" y="5"/>
                      <a:pt x="18" y="8"/>
                    </a:cubicBezTo>
                    <a:cubicBezTo>
                      <a:pt x="9" y="11"/>
                      <a:pt x="0" y="19"/>
                      <a:pt x="4" y="24"/>
                    </a:cubicBezTo>
                    <a:cubicBezTo>
                      <a:pt x="8" y="29"/>
                      <a:pt x="24" y="31"/>
                      <a:pt x="44" y="36"/>
                    </a:cubicBezTo>
                    <a:cubicBezTo>
                      <a:pt x="64" y="41"/>
                      <a:pt x="101" y="45"/>
                      <a:pt x="124" y="52"/>
                    </a:cubicBezTo>
                    <a:cubicBezTo>
                      <a:pt x="147" y="59"/>
                      <a:pt x="187" y="86"/>
                      <a:pt x="188" y="8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5" name="Freeform 41"/>
              <p:cNvSpPr>
                <a:spLocks/>
              </p:cNvSpPr>
              <p:nvPr userDrawn="1"/>
            </p:nvSpPr>
            <p:spPr bwMode="auto">
              <a:xfrm>
                <a:off x="5315" y="209"/>
                <a:ext cx="106" cy="66"/>
              </a:xfrm>
              <a:custGeom>
                <a:avLst/>
                <a:gdLst/>
                <a:ahLst/>
                <a:cxnLst>
                  <a:cxn ang="0">
                    <a:pos x="135" y="83"/>
                  </a:cxn>
                  <a:cxn ang="0">
                    <a:pos x="95" y="33"/>
                  </a:cxn>
                  <a:cxn ang="0">
                    <a:pos x="59" y="9"/>
                  </a:cxn>
                  <a:cxn ang="0">
                    <a:pos x="29" y="1"/>
                  </a:cxn>
                  <a:cxn ang="0">
                    <a:pos x="5" y="15"/>
                  </a:cxn>
                  <a:cxn ang="0">
                    <a:pos x="57" y="33"/>
                  </a:cxn>
                  <a:cxn ang="0">
                    <a:pos x="109" y="53"/>
                  </a:cxn>
                  <a:cxn ang="0">
                    <a:pos x="135" y="83"/>
                  </a:cxn>
                </a:cxnLst>
                <a:rect l="0" t="0" r="r" b="b"/>
                <a:pathLst>
                  <a:path w="137" h="86">
                    <a:moveTo>
                      <a:pt x="135" y="83"/>
                    </a:moveTo>
                    <a:cubicBezTo>
                      <a:pt x="133" y="80"/>
                      <a:pt x="108" y="45"/>
                      <a:pt x="95" y="33"/>
                    </a:cubicBezTo>
                    <a:cubicBezTo>
                      <a:pt x="82" y="21"/>
                      <a:pt x="70" y="14"/>
                      <a:pt x="59" y="9"/>
                    </a:cubicBezTo>
                    <a:cubicBezTo>
                      <a:pt x="48" y="4"/>
                      <a:pt x="38" y="0"/>
                      <a:pt x="29" y="1"/>
                    </a:cubicBezTo>
                    <a:cubicBezTo>
                      <a:pt x="20" y="2"/>
                      <a:pt x="0" y="10"/>
                      <a:pt x="5" y="15"/>
                    </a:cubicBezTo>
                    <a:cubicBezTo>
                      <a:pt x="10" y="20"/>
                      <a:pt x="40" y="27"/>
                      <a:pt x="57" y="33"/>
                    </a:cubicBezTo>
                    <a:cubicBezTo>
                      <a:pt x="74" y="39"/>
                      <a:pt x="97" y="46"/>
                      <a:pt x="109" y="53"/>
                    </a:cubicBezTo>
                    <a:cubicBezTo>
                      <a:pt x="121" y="60"/>
                      <a:pt x="137" y="86"/>
                      <a:pt x="135" y="8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6" name="Freeform 42"/>
              <p:cNvSpPr>
                <a:spLocks/>
              </p:cNvSpPr>
              <p:nvPr userDrawn="1"/>
            </p:nvSpPr>
            <p:spPr bwMode="auto">
              <a:xfrm>
                <a:off x="5382" y="206"/>
                <a:ext cx="61" cy="76"/>
              </a:xfrm>
              <a:custGeom>
                <a:avLst/>
                <a:gdLst/>
                <a:ahLst/>
                <a:cxnLst>
                  <a:cxn ang="0">
                    <a:pos x="74" y="98"/>
                  </a:cxn>
                  <a:cxn ang="0">
                    <a:pos x="72" y="44"/>
                  </a:cxn>
                  <a:cxn ang="0">
                    <a:pos x="38" y="8"/>
                  </a:cxn>
                  <a:cxn ang="0">
                    <a:pos x="0" y="0"/>
                  </a:cxn>
                </a:cxnLst>
                <a:rect l="0" t="0" r="r" b="b"/>
                <a:pathLst>
                  <a:path w="78" h="98">
                    <a:moveTo>
                      <a:pt x="74" y="98"/>
                    </a:moveTo>
                    <a:cubicBezTo>
                      <a:pt x="76" y="78"/>
                      <a:pt x="78" y="59"/>
                      <a:pt x="72" y="44"/>
                    </a:cubicBezTo>
                    <a:cubicBezTo>
                      <a:pt x="66" y="29"/>
                      <a:pt x="50" y="15"/>
                      <a:pt x="38" y="8"/>
                    </a:cubicBezTo>
                    <a:cubicBezTo>
                      <a:pt x="26" y="1"/>
                      <a:pt x="13" y="0"/>
                      <a:pt x="0" y="0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7" name="Freeform 43"/>
              <p:cNvSpPr>
                <a:spLocks/>
              </p:cNvSpPr>
              <p:nvPr userDrawn="1"/>
            </p:nvSpPr>
            <p:spPr bwMode="auto">
              <a:xfrm>
                <a:off x="5372" y="206"/>
                <a:ext cx="68" cy="78"/>
              </a:xfrm>
              <a:custGeom>
                <a:avLst/>
                <a:gdLst/>
                <a:ahLst/>
                <a:cxnLst>
                  <a:cxn ang="0">
                    <a:pos x="88" y="87"/>
                  </a:cxn>
                  <a:cxn ang="0">
                    <a:pos x="82" y="51"/>
                  </a:cxn>
                  <a:cxn ang="0">
                    <a:pos x="58" y="23"/>
                  </a:cxn>
                  <a:cxn ang="0">
                    <a:pos x="32" y="5"/>
                  </a:cxn>
                  <a:cxn ang="0">
                    <a:pos x="0" y="3"/>
                  </a:cxn>
                  <a:cxn ang="0">
                    <a:pos x="30" y="21"/>
                  </a:cxn>
                  <a:cxn ang="0">
                    <a:pos x="60" y="51"/>
                  </a:cxn>
                  <a:cxn ang="0">
                    <a:pos x="76" y="89"/>
                  </a:cxn>
                  <a:cxn ang="0">
                    <a:pos x="82" y="101"/>
                  </a:cxn>
                  <a:cxn ang="0">
                    <a:pos x="88" y="87"/>
                  </a:cxn>
                </a:cxnLst>
                <a:rect l="0" t="0" r="r" b="b"/>
                <a:pathLst>
                  <a:path w="88" h="101">
                    <a:moveTo>
                      <a:pt x="88" y="87"/>
                    </a:moveTo>
                    <a:cubicBezTo>
                      <a:pt x="88" y="79"/>
                      <a:pt x="87" y="62"/>
                      <a:pt x="82" y="51"/>
                    </a:cubicBezTo>
                    <a:cubicBezTo>
                      <a:pt x="77" y="40"/>
                      <a:pt x="66" y="31"/>
                      <a:pt x="58" y="23"/>
                    </a:cubicBezTo>
                    <a:cubicBezTo>
                      <a:pt x="50" y="15"/>
                      <a:pt x="42" y="8"/>
                      <a:pt x="32" y="5"/>
                    </a:cubicBezTo>
                    <a:cubicBezTo>
                      <a:pt x="22" y="2"/>
                      <a:pt x="0" y="0"/>
                      <a:pt x="0" y="3"/>
                    </a:cubicBezTo>
                    <a:cubicBezTo>
                      <a:pt x="0" y="6"/>
                      <a:pt x="20" y="13"/>
                      <a:pt x="30" y="21"/>
                    </a:cubicBezTo>
                    <a:cubicBezTo>
                      <a:pt x="40" y="29"/>
                      <a:pt x="52" y="40"/>
                      <a:pt x="60" y="51"/>
                    </a:cubicBezTo>
                    <a:cubicBezTo>
                      <a:pt x="68" y="62"/>
                      <a:pt x="72" y="81"/>
                      <a:pt x="76" y="89"/>
                    </a:cubicBezTo>
                    <a:cubicBezTo>
                      <a:pt x="80" y="97"/>
                      <a:pt x="80" y="101"/>
                      <a:pt x="82" y="101"/>
                    </a:cubicBezTo>
                    <a:cubicBezTo>
                      <a:pt x="84" y="101"/>
                      <a:pt x="88" y="95"/>
                      <a:pt x="88" y="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8" name="Freeform 44"/>
              <p:cNvSpPr>
                <a:spLocks/>
              </p:cNvSpPr>
              <p:nvPr userDrawn="1"/>
            </p:nvSpPr>
            <p:spPr bwMode="auto">
              <a:xfrm>
                <a:off x="5440" y="224"/>
                <a:ext cx="39" cy="61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24" y="31"/>
                  </a:cxn>
                  <a:cxn ang="0">
                    <a:pos x="0" y="3"/>
                  </a:cxn>
                  <a:cxn ang="0">
                    <a:pos x="24" y="11"/>
                  </a:cxn>
                  <a:cxn ang="0">
                    <a:pos x="48" y="27"/>
                  </a:cxn>
                  <a:cxn ang="0">
                    <a:pos x="44" y="49"/>
                  </a:cxn>
                  <a:cxn ang="0">
                    <a:pos x="26" y="77"/>
                  </a:cxn>
                  <a:cxn ang="0">
                    <a:pos x="24" y="65"/>
                  </a:cxn>
                </a:cxnLst>
                <a:rect l="0" t="0" r="r" b="b"/>
                <a:pathLst>
                  <a:path w="51" h="79">
                    <a:moveTo>
                      <a:pt x="24" y="65"/>
                    </a:moveTo>
                    <a:cubicBezTo>
                      <a:pt x="24" y="57"/>
                      <a:pt x="28" y="41"/>
                      <a:pt x="24" y="31"/>
                    </a:cubicBezTo>
                    <a:cubicBezTo>
                      <a:pt x="20" y="21"/>
                      <a:pt x="0" y="6"/>
                      <a:pt x="0" y="3"/>
                    </a:cubicBezTo>
                    <a:cubicBezTo>
                      <a:pt x="0" y="0"/>
                      <a:pt x="16" y="7"/>
                      <a:pt x="24" y="11"/>
                    </a:cubicBezTo>
                    <a:cubicBezTo>
                      <a:pt x="32" y="15"/>
                      <a:pt x="45" y="21"/>
                      <a:pt x="48" y="27"/>
                    </a:cubicBezTo>
                    <a:cubicBezTo>
                      <a:pt x="51" y="33"/>
                      <a:pt x="48" y="41"/>
                      <a:pt x="44" y="49"/>
                    </a:cubicBezTo>
                    <a:cubicBezTo>
                      <a:pt x="40" y="57"/>
                      <a:pt x="29" y="75"/>
                      <a:pt x="26" y="77"/>
                    </a:cubicBezTo>
                    <a:cubicBezTo>
                      <a:pt x="23" y="79"/>
                      <a:pt x="24" y="73"/>
                      <a:pt x="24" y="6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29" name="Freeform 45"/>
              <p:cNvSpPr>
                <a:spLocks/>
              </p:cNvSpPr>
              <p:nvPr userDrawn="1"/>
            </p:nvSpPr>
            <p:spPr bwMode="auto">
              <a:xfrm>
                <a:off x="5478" y="252"/>
                <a:ext cx="63" cy="52"/>
              </a:xfrm>
              <a:custGeom>
                <a:avLst/>
                <a:gdLst/>
                <a:ahLst/>
                <a:cxnLst>
                  <a:cxn ang="0">
                    <a:pos x="1" y="51"/>
                  </a:cxn>
                  <a:cxn ang="0">
                    <a:pos x="13" y="23"/>
                  </a:cxn>
                  <a:cxn ang="0">
                    <a:pos x="15" y="1"/>
                  </a:cxn>
                  <a:cxn ang="0">
                    <a:pos x="39" y="15"/>
                  </a:cxn>
                  <a:cxn ang="0">
                    <a:pos x="27" y="41"/>
                  </a:cxn>
                  <a:cxn ang="0">
                    <a:pos x="57" y="37"/>
                  </a:cxn>
                  <a:cxn ang="0">
                    <a:pos x="79" y="63"/>
                  </a:cxn>
                  <a:cxn ang="0">
                    <a:pos x="47" y="59"/>
                  </a:cxn>
                  <a:cxn ang="0">
                    <a:pos x="19" y="57"/>
                  </a:cxn>
                  <a:cxn ang="0">
                    <a:pos x="1" y="51"/>
                  </a:cxn>
                </a:cxnLst>
                <a:rect l="0" t="0" r="r" b="b"/>
                <a:pathLst>
                  <a:path w="81" h="67">
                    <a:moveTo>
                      <a:pt x="1" y="51"/>
                    </a:moveTo>
                    <a:cubicBezTo>
                      <a:pt x="0" y="45"/>
                      <a:pt x="11" y="31"/>
                      <a:pt x="13" y="23"/>
                    </a:cubicBezTo>
                    <a:cubicBezTo>
                      <a:pt x="15" y="15"/>
                      <a:pt x="11" y="2"/>
                      <a:pt x="15" y="1"/>
                    </a:cubicBezTo>
                    <a:cubicBezTo>
                      <a:pt x="19" y="0"/>
                      <a:pt x="37" y="8"/>
                      <a:pt x="39" y="15"/>
                    </a:cubicBezTo>
                    <a:cubicBezTo>
                      <a:pt x="41" y="22"/>
                      <a:pt x="24" y="37"/>
                      <a:pt x="27" y="41"/>
                    </a:cubicBezTo>
                    <a:cubicBezTo>
                      <a:pt x="30" y="45"/>
                      <a:pt x="48" y="33"/>
                      <a:pt x="57" y="37"/>
                    </a:cubicBezTo>
                    <a:cubicBezTo>
                      <a:pt x="66" y="41"/>
                      <a:pt x="81" y="59"/>
                      <a:pt x="79" y="63"/>
                    </a:cubicBezTo>
                    <a:cubicBezTo>
                      <a:pt x="77" y="67"/>
                      <a:pt x="57" y="60"/>
                      <a:pt x="47" y="59"/>
                    </a:cubicBezTo>
                    <a:cubicBezTo>
                      <a:pt x="37" y="58"/>
                      <a:pt x="26" y="58"/>
                      <a:pt x="19" y="57"/>
                    </a:cubicBezTo>
                    <a:cubicBezTo>
                      <a:pt x="12" y="56"/>
                      <a:pt x="2" y="57"/>
                      <a:pt x="1" y="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0" name="Freeform 46"/>
              <p:cNvSpPr>
                <a:spLocks/>
              </p:cNvSpPr>
              <p:nvPr userDrawn="1"/>
            </p:nvSpPr>
            <p:spPr bwMode="auto">
              <a:xfrm>
                <a:off x="5153" y="354"/>
                <a:ext cx="46" cy="8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8" y="47"/>
                  </a:cxn>
                  <a:cxn ang="0">
                    <a:pos x="58" y="95"/>
                  </a:cxn>
                  <a:cxn ang="0">
                    <a:pos x="34" y="101"/>
                  </a:cxn>
                  <a:cxn ang="0">
                    <a:pos x="22" y="53"/>
                  </a:cxn>
                  <a:cxn ang="0">
                    <a:pos x="4" y="1"/>
                  </a:cxn>
                </a:cxnLst>
                <a:rect l="0" t="0" r="r" b="b"/>
                <a:pathLst>
                  <a:path w="60" h="108">
                    <a:moveTo>
                      <a:pt x="4" y="1"/>
                    </a:moveTo>
                    <a:cubicBezTo>
                      <a:pt x="8" y="0"/>
                      <a:pt x="39" y="31"/>
                      <a:pt x="48" y="47"/>
                    </a:cubicBezTo>
                    <a:cubicBezTo>
                      <a:pt x="57" y="63"/>
                      <a:pt x="60" y="86"/>
                      <a:pt x="58" y="95"/>
                    </a:cubicBezTo>
                    <a:cubicBezTo>
                      <a:pt x="56" y="104"/>
                      <a:pt x="40" y="108"/>
                      <a:pt x="34" y="101"/>
                    </a:cubicBezTo>
                    <a:cubicBezTo>
                      <a:pt x="28" y="94"/>
                      <a:pt x="27" y="70"/>
                      <a:pt x="22" y="53"/>
                    </a:cubicBezTo>
                    <a:cubicBezTo>
                      <a:pt x="17" y="36"/>
                      <a:pt x="0" y="2"/>
                      <a:pt x="4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1" name="Freeform 47"/>
              <p:cNvSpPr>
                <a:spLocks/>
              </p:cNvSpPr>
              <p:nvPr userDrawn="1"/>
            </p:nvSpPr>
            <p:spPr bwMode="auto">
              <a:xfrm>
                <a:off x="5119" y="358"/>
                <a:ext cx="35" cy="104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44" y="65"/>
                  </a:cxn>
                  <a:cxn ang="0">
                    <a:pos x="38" y="125"/>
                  </a:cxn>
                  <a:cxn ang="0">
                    <a:pos x="4" y="123"/>
                  </a:cxn>
                  <a:cxn ang="0">
                    <a:pos x="14" y="75"/>
                  </a:cxn>
                  <a:cxn ang="0">
                    <a:pos x="18" y="23"/>
                  </a:cxn>
                  <a:cxn ang="0">
                    <a:pos x="30" y="7"/>
                  </a:cxn>
                </a:cxnLst>
                <a:rect l="0" t="0" r="r" b="b"/>
                <a:pathLst>
                  <a:path w="45" h="135">
                    <a:moveTo>
                      <a:pt x="30" y="7"/>
                    </a:moveTo>
                    <a:cubicBezTo>
                      <a:pt x="34" y="14"/>
                      <a:pt x="43" y="45"/>
                      <a:pt x="44" y="65"/>
                    </a:cubicBezTo>
                    <a:cubicBezTo>
                      <a:pt x="45" y="85"/>
                      <a:pt x="45" y="115"/>
                      <a:pt x="38" y="125"/>
                    </a:cubicBezTo>
                    <a:cubicBezTo>
                      <a:pt x="31" y="135"/>
                      <a:pt x="8" y="131"/>
                      <a:pt x="4" y="123"/>
                    </a:cubicBezTo>
                    <a:cubicBezTo>
                      <a:pt x="0" y="115"/>
                      <a:pt x="12" y="92"/>
                      <a:pt x="14" y="75"/>
                    </a:cubicBezTo>
                    <a:cubicBezTo>
                      <a:pt x="16" y="58"/>
                      <a:pt x="16" y="35"/>
                      <a:pt x="18" y="23"/>
                    </a:cubicBezTo>
                    <a:cubicBezTo>
                      <a:pt x="20" y="11"/>
                      <a:pt x="26" y="0"/>
                      <a:pt x="30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2" name="Freeform 48"/>
              <p:cNvSpPr>
                <a:spLocks/>
              </p:cNvSpPr>
              <p:nvPr userDrawn="1"/>
            </p:nvSpPr>
            <p:spPr bwMode="auto">
              <a:xfrm>
                <a:off x="5068" y="357"/>
                <a:ext cx="47" cy="101"/>
              </a:xfrm>
              <a:custGeom>
                <a:avLst/>
                <a:gdLst/>
                <a:ahLst/>
                <a:cxnLst>
                  <a:cxn ang="0">
                    <a:pos x="59" y="6"/>
                  </a:cxn>
                  <a:cxn ang="0">
                    <a:pos x="23" y="48"/>
                  </a:cxn>
                  <a:cxn ang="0">
                    <a:pos x="1" y="104"/>
                  </a:cxn>
                  <a:cxn ang="0">
                    <a:pos x="19" y="128"/>
                  </a:cxn>
                  <a:cxn ang="0">
                    <a:pos x="37" y="86"/>
                  </a:cxn>
                  <a:cxn ang="0">
                    <a:pos x="59" y="6"/>
                  </a:cxn>
                </a:cxnLst>
                <a:rect l="0" t="0" r="r" b="b"/>
                <a:pathLst>
                  <a:path w="61" h="131">
                    <a:moveTo>
                      <a:pt x="59" y="6"/>
                    </a:moveTo>
                    <a:cubicBezTo>
                      <a:pt x="57" y="0"/>
                      <a:pt x="33" y="32"/>
                      <a:pt x="23" y="48"/>
                    </a:cubicBezTo>
                    <a:cubicBezTo>
                      <a:pt x="13" y="64"/>
                      <a:pt x="2" y="91"/>
                      <a:pt x="1" y="104"/>
                    </a:cubicBezTo>
                    <a:cubicBezTo>
                      <a:pt x="0" y="117"/>
                      <a:pt x="13" y="131"/>
                      <a:pt x="19" y="128"/>
                    </a:cubicBezTo>
                    <a:cubicBezTo>
                      <a:pt x="25" y="125"/>
                      <a:pt x="29" y="107"/>
                      <a:pt x="37" y="86"/>
                    </a:cubicBezTo>
                    <a:cubicBezTo>
                      <a:pt x="45" y="65"/>
                      <a:pt x="61" y="12"/>
                      <a:pt x="59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3" name="Freeform 49"/>
              <p:cNvSpPr>
                <a:spLocks/>
              </p:cNvSpPr>
              <p:nvPr userDrawn="1"/>
            </p:nvSpPr>
            <p:spPr bwMode="auto">
              <a:xfrm>
                <a:off x="5028" y="338"/>
                <a:ext cx="80" cy="60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21" y="20"/>
                  </a:cxn>
                  <a:cxn ang="0">
                    <a:pos x="1" y="54"/>
                  </a:cxn>
                  <a:cxn ang="0">
                    <a:pos x="17" y="74"/>
                  </a:cxn>
                  <a:cxn ang="0">
                    <a:pos x="59" y="34"/>
                  </a:cxn>
                  <a:cxn ang="0">
                    <a:pos x="97" y="2"/>
                  </a:cxn>
                </a:cxnLst>
                <a:rect l="0" t="0" r="r" b="b"/>
                <a:pathLst>
                  <a:path w="103" h="77">
                    <a:moveTo>
                      <a:pt x="97" y="2"/>
                    </a:moveTo>
                    <a:cubicBezTo>
                      <a:pt x="91" y="0"/>
                      <a:pt x="37" y="11"/>
                      <a:pt x="21" y="20"/>
                    </a:cubicBezTo>
                    <a:cubicBezTo>
                      <a:pt x="5" y="29"/>
                      <a:pt x="2" y="45"/>
                      <a:pt x="1" y="54"/>
                    </a:cubicBezTo>
                    <a:cubicBezTo>
                      <a:pt x="0" y="63"/>
                      <a:pt x="7" y="77"/>
                      <a:pt x="17" y="74"/>
                    </a:cubicBezTo>
                    <a:cubicBezTo>
                      <a:pt x="27" y="71"/>
                      <a:pt x="46" y="46"/>
                      <a:pt x="59" y="34"/>
                    </a:cubicBezTo>
                    <a:cubicBezTo>
                      <a:pt x="72" y="22"/>
                      <a:pt x="103" y="4"/>
                      <a:pt x="97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4" name="Freeform 50"/>
              <p:cNvSpPr>
                <a:spLocks/>
              </p:cNvSpPr>
              <p:nvPr userDrawn="1"/>
            </p:nvSpPr>
            <p:spPr bwMode="auto">
              <a:xfrm>
                <a:off x="5029" y="298"/>
                <a:ext cx="76" cy="28"/>
              </a:xfrm>
              <a:custGeom>
                <a:avLst/>
                <a:gdLst/>
                <a:ahLst/>
                <a:cxnLst>
                  <a:cxn ang="0">
                    <a:pos x="94" y="22"/>
                  </a:cxn>
                  <a:cxn ang="0">
                    <a:pos x="42" y="0"/>
                  </a:cxn>
                  <a:cxn ang="0">
                    <a:pos x="12" y="20"/>
                  </a:cxn>
                  <a:cxn ang="0">
                    <a:pos x="14" y="36"/>
                  </a:cxn>
                  <a:cxn ang="0">
                    <a:pos x="94" y="22"/>
                  </a:cxn>
                </a:cxnLst>
                <a:rect l="0" t="0" r="r" b="b"/>
                <a:pathLst>
                  <a:path w="99" h="37">
                    <a:moveTo>
                      <a:pt x="94" y="22"/>
                    </a:moveTo>
                    <a:cubicBezTo>
                      <a:pt x="99" y="16"/>
                      <a:pt x="56" y="0"/>
                      <a:pt x="42" y="0"/>
                    </a:cubicBezTo>
                    <a:cubicBezTo>
                      <a:pt x="28" y="0"/>
                      <a:pt x="17" y="14"/>
                      <a:pt x="12" y="20"/>
                    </a:cubicBezTo>
                    <a:cubicBezTo>
                      <a:pt x="7" y="26"/>
                      <a:pt x="0" y="35"/>
                      <a:pt x="14" y="36"/>
                    </a:cubicBezTo>
                    <a:cubicBezTo>
                      <a:pt x="28" y="37"/>
                      <a:pt x="89" y="28"/>
                      <a:pt x="94" y="2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5" name="Freeform 51"/>
              <p:cNvSpPr>
                <a:spLocks/>
              </p:cNvSpPr>
              <p:nvPr userDrawn="1"/>
            </p:nvSpPr>
            <p:spPr bwMode="auto">
              <a:xfrm>
                <a:off x="5075" y="255"/>
                <a:ext cx="39" cy="52"/>
              </a:xfrm>
              <a:custGeom>
                <a:avLst/>
                <a:gdLst/>
                <a:ahLst/>
                <a:cxnLst>
                  <a:cxn ang="0">
                    <a:pos x="44" y="63"/>
                  </a:cxn>
                  <a:cxn ang="0">
                    <a:pos x="4" y="31"/>
                  </a:cxn>
                  <a:cxn ang="0">
                    <a:pos x="20" y="15"/>
                  </a:cxn>
                  <a:cxn ang="0">
                    <a:pos x="38" y="7"/>
                  </a:cxn>
                  <a:cxn ang="0">
                    <a:pos x="44" y="63"/>
                  </a:cxn>
                </a:cxnLst>
                <a:rect l="0" t="0" r="r" b="b"/>
                <a:pathLst>
                  <a:path w="50" h="67">
                    <a:moveTo>
                      <a:pt x="44" y="63"/>
                    </a:moveTo>
                    <a:cubicBezTo>
                      <a:pt x="38" y="67"/>
                      <a:pt x="8" y="39"/>
                      <a:pt x="4" y="31"/>
                    </a:cubicBezTo>
                    <a:cubicBezTo>
                      <a:pt x="0" y="23"/>
                      <a:pt x="14" y="19"/>
                      <a:pt x="20" y="15"/>
                    </a:cubicBezTo>
                    <a:cubicBezTo>
                      <a:pt x="26" y="11"/>
                      <a:pt x="34" y="0"/>
                      <a:pt x="38" y="7"/>
                    </a:cubicBezTo>
                    <a:cubicBezTo>
                      <a:pt x="42" y="14"/>
                      <a:pt x="50" y="59"/>
                      <a:pt x="44" y="6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6" name="Freeform 52"/>
              <p:cNvSpPr>
                <a:spLocks/>
              </p:cNvSpPr>
              <p:nvPr userDrawn="1"/>
            </p:nvSpPr>
            <p:spPr bwMode="auto">
              <a:xfrm>
                <a:off x="5121" y="236"/>
                <a:ext cx="24" cy="63"/>
              </a:xfrm>
              <a:custGeom>
                <a:avLst/>
                <a:gdLst/>
                <a:ahLst/>
                <a:cxnLst>
                  <a:cxn ang="0">
                    <a:pos x="5" y="78"/>
                  </a:cxn>
                  <a:cxn ang="0">
                    <a:pos x="3" y="32"/>
                  </a:cxn>
                  <a:cxn ang="0">
                    <a:pos x="7" y="10"/>
                  </a:cxn>
                  <a:cxn ang="0">
                    <a:pos x="31" y="10"/>
                  </a:cxn>
                  <a:cxn ang="0">
                    <a:pos x="5" y="78"/>
                  </a:cxn>
                </a:cxnLst>
                <a:rect l="0" t="0" r="r" b="b"/>
                <a:pathLst>
                  <a:path w="31" h="82">
                    <a:moveTo>
                      <a:pt x="5" y="78"/>
                    </a:moveTo>
                    <a:cubicBezTo>
                      <a:pt x="0" y="82"/>
                      <a:pt x="3" y="43"/>
                      <a:pt x="3" y="32"/>
                    </a:cubicBezTo>
                    <a:cubicBezTo>
                      <a:pt x="3" y="21"/>
                      <a:pt x="2" y="14"/>
                      <a:pt x="7" y="10"/>
                    </a:cubicBezTo>
                    <a:cubicBezTo>
                      <a:pt x="12" y="6"/>
                      <a:pt x="31" y="0"/>
                      <a:pt x="31" y="10"/>
                    </a:cubicBezTo>
                    <a:cubicBezTo>
                      <a:pt x="31" y="20"/>
                      <a:pt x="10" y="74"/>
                      <a:pt x="5" y="7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7" name="Freeform 53"/>
              <p:cNvSpPr>
                <a:spLocks/>
              </p:cNvSpPr>
              <p:nvPr userDrawn="1"/>
            </p:nvSpPr>
            <p:spPr bwMode="auto">
              <a:xfrm>
                <a:off x="5137" y="225"/>
                <a:ext cx="72" cy="7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4" y="36"/>
                  </a:cxn>
                  <a:cxn ang="0">
                    <a:pos x="62" y="4"/>
                  </a:cxn>
                  <a:cxn ang="0">
                    <a:pos x="90" y="10"/>
                  </a:cxn>
                  <a:cxn ang="0">
                    <a:pos x="50" y="42"/>
                  </a:cxn>
                  <a:cxn ang="0">
                    <a:pos x="4" y="92"/>
                  </a:cxn>
                </a:cxnLst>
                <a:rect l="0" t="0" r="r" b="b"/>
                <a:pathLst>
                  <a:path w="92" h="93">
                    <a:moveTo>
                      <a:pt x="4" y="92"/>
                    </a:moveTo>
                    <a:cubicBezTo>
                      <a:pt x="0" y="91"/>
                      <a:pt x="14" y="51"/>
                      <a:pt x="24" y="36"/>
                    </a:cubicBezTo>
                    <a:cubicBezTo>
                      <a:pt x="34" y="21"/>
                      <a:pt x="51" y="8"/>
                      <a:pt x="62" y="4"/>
                    </a:cubicBezTo>
                    <a:cubicBezTo>
                      <a:pt x="73" y="0"/>
                      <a:pt x="92" y="4"/>
                      <a:pt x="90" y="10"/>
                    </a:cubicBezTo>
                    <a:cubicBezTo>
                      <a:pt x="88" y="16"/>
                      <a:pt x="64" y="28"/>
                      <a:pt x="50" y="42"/>
                    </a:cubicBezTo>
                    <a:cubicBezTo>
                      <a:pt x="36" y="56"/>
                      <a:pt x="8" y="93"/>
                      <a:pt x="4" y="9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8" name="Freeform 54"/>
              <p:cNvSpPr>
                <a:spLocks/>
              </p:cNvSpPr>
              <p:nvPr userDrawn="1"/>
            </p:nvSpPr>
            <p:spPr bwMode="auto">
              <a:xfrm>
                <a:off x="5149" y="249"/>
                <a:ext cx="90" cy="52"/>
              </a:xfrm>
              <a:custGeom>
                <a:avLst/>
                <a:gdLst/>
                <a:ahLst/>
                <a:cxnLst>
                  <a:cxn ang="0">
                    <a:pos x="11" y="67"/>
                  </a:cxn>
                  <a:cxn ang="0">
                    <a:pos x="33" y="35"/>
                  </a:cxn>
                  <a:cxn ang="0">
                    <a:pos x="81" y="5"/>
                  </a:cxn>
                  <a:cxn ang="0">
                    <a:pos x="111" y="7"/>
                  </a:cxn>
                  <a:cxn ang="0">
                    <a:pos x="101" y="33"/>
                  </a:cxn>
                  <a:cxn ang="0">
                    <a:pos x="11" y="67"/>
                  </a:cxn>
                </a:cxnLst>
                <a:rect l="0" t="0" r="r" b="b"/>
                <a:pathLst>
                  <a:path w="116" h="67">
                    <a:moveTo>
                      <a:pt x="11" y="67"/>
                    </a:moveTo>
                    <a:cubicBezTo>
                      <a:pt x="0" y="67"/>
                      <a:pt x="21" y="45"/>
                      <a:pt x="33" y="35"/>
                    </a:cubicBezTo>
                    <a:cubicBezTo>
                      <a:pt x="45" y="25"/>
                      <a:pt x="68" y="10"/>
                      <a:pt x="81" y="5"/>
                    </a:cubicBezTo>
                    <a:cubicBezTo>
                      <a:pt x="94" y="0"/>
                      <a:pt x="108" y="2"/>
                      <a:pt x="111" y="7"/>
                    </a:cubicBezTo>
                    <a:cubicBezTo>
                      <a:pt x="114" y="12"/>
                      <a:pt x="116" y="24"/>
                      <a:pt x="101" y="33"/>
                    </a:cubicBezTo>
                    <a:cubicBezTo>
                      <a:pt x="86" y="42"/>
                      <a:pt x="22" y="67"/>
                      <a:pt x="11" y="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39" name="Freeform 55"/>
              <p:cNvSpPr>
                <a:spLocks/>
              </p:cNvSpPr>
              <p:nvPr userDrawn="1"/>
            </p:nvSpPr>
            <p:spPr bwMode="auto">
              <a:xfrm>
                <a:off x="5170" y="298"/>
                <a:ext cx="81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4" y="8"/>
                  </a:cxn>
                  <a:cxn ang="0">
                    <a:pos x="98" y="4"/>
                  </a:cxn>
                  <a:cxn ang="0">
                    <a:pos x="98" y="32"/>
                  </a:cxn>
                  <a:cxn ang="0">
                    <a:pos x="66" y="36"/>
                  </a:cxn>
                  <a:cxn ang="0">
                    <a:pos x="0" y="28"/>
                  </a:cxn>
                </a:cxnLst>
                <a:rect l="0" t="0" r="r" b="b"/>
                <a:pathLst>
                  <a:path w="104" h="37">
                    <a:moveTo>
                      <a:pt x="0" y="28"/>
                    </a:moveTo>
                    <a:cubicBezTo>
                      <a:pt x="0" y="23"/>
                      <a:pt x="48" y="12"/>
                      <a:pt x="64" y="8"/>
                    </a:cubicBezTo>
                    <a:cubicBezTo>
                      <a:pt x="80" y="4"/>
                      <a:pt x="92" y="0"/>
                      <a:pt x="98" y="4"/>
                    </a:cubicBezTo>
                    <a:cubicBezTo>
                      <a:pt x="104" y="8"/>
                      <a:pt x="103" y="27"/>
                      <a:pt x="98" y="32"/>
                    </a:cubicBezTo>
                    <a:cubicBezTo>
                      <a:pt x="93" y="37"/>
                      <a:pt x="82" y="36"/>
                      <a:pt x="66" y="36"/>
                    </a:cubicBezTo>
                    <a:cubicBezTo>
                      <a:pt x="50" y="36"/>
                      <a:pt x="0" y="33"/>
                      <a:pt x="0" y="2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0" name="Freeform 56"/>
              <p:cNvSpPr>
                <a:spLocks/>
              </p:cNvSpPr>
              <p:nvPr userDrawn="1"/>
            </p:nvSpPr>
            <p:spPr bwMode="auto">
              <a:xfrm>
                <a:off x="5161" y="340"/>
                <a:ext cx="91" cy="6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63" y="9"/>
                  </a:cxn>
                  <a:cxn ang="0">
                    <a:pos x="101" y="33"/>
                  </a:cxn>
                  <a:cxn ang="0">
                    <a:pos x="115" y="71"/>
                  </a:cxn>
                  <a:cxn ang="0">
                    <a:pos x="89" y="81"/>
                  </a:cxn>
                  <a:cxn ang="0">
                    <a:pos x="67" y="37"/>
                  </a:cxn>
                  <a:cxn ang="0">
                    <a:pos x="19" y="13"/>
                  </a:cxn>
                  <a:cxn ang="0">
                    <a:pos x="7" y="1"/>
                  </a:cxn>
                </a:cxnLst>
                <a:rect l="0" t="0" r="r" b="b"/>
                <a:pathLst>
                  <a:path w="117" h="87">
                    <a:moveTo>
                      <a:pt x="7" y="1"/>
                    </a:moveTo>
                    <a:cubicBezTo>
                      <a:pt x="14" y="0"/>
                      <a:pt x="47" y="4"/>
                      <a:pt x="63" y="9"/>
                    </a:cubicBezTo>
                    <a:cubicBezTo>
                      <a:pt x="79" y="14"/>
                      <a:pt x="92" y="23"/>
                      <a:pt x="101" y="33"/>
                    </a:cubicBezTo>
                    <a:cubicBezTo>
                      <a:pt x="110" y="43"/>
                      <a:pt x="117" y="63"/>
                      <a:pt x="115" y="71"/>
                    </a:cubicBezTo>
                    <a:cubicBezTo>
                      <a:pt x="113" y="79"/>
                      <a:pt x="97" y="87"/>
                      <a:pt x="89" y="81"/>
                    </a:cubicBezTo>
                    <a:cubicBezTo>
                      <a:pt x="81" y="75"/>
                      <a:pt x="79" y="48"/>
                      <a:pt x="67" y="37"/>
                    </a:cubicBezTo>
                    <a:cubicBezTo>
                      <a:pt x="55" y="26"/>
                      <a:pt x="29" y="19"/>
                      <a:pt x="19" y="13"/>
                    </a:cubicBezTo>
                    <a:cubicBezTo>
                      <a:pt x="9" y="7"/>
                      <a:pt x="0" y="2"/>
                      <a:pt x="7" y="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1" name="Oval 57"/>
              <p:cNvSpPr>
                <a:spLocks noChangeArrowheads="1"/>
              </p:cNvSpPr>
              <p:nvPr userDrawn="1"/>
            </p:nvSpPr>
            <p:spPr bwMode="auto">
              <a:xfrm>
                <a:off x="5418" y="296"/>
                <a:ext cx="56" cy="37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2" name="Oval 58"/>
              <p:cNvSpPr>
                <a:spLocks noChangeArrowheads="1"/>
              </p:cNvSpPr>
              <p:nvPr userDrawn="1"/>
            </p:nvSpPr>
            <p:spPr bwMode="auto">
              <a:xfrm>
                <a:off x="5111" y="307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CE7C62"/>
                  </a:gs>
                  <a:gs pos="100000">
                    <a:srgbClr val="CE7C62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3" name="Freeform 59"/>
              <p:cNvSpPr>
                <a:spLocks/>
              </p:cNvSpPr>
              <p:nvPr userDrawn="1"/>
            </p:nvSpPr>
            <p:spPr bwMode="auto">
              <a:xfrm>
                <a:off x="5078" y="724"/>
                <a:ext cx="419" cy="22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134" y="7"/>
                  </a:cxn>
                  <a:cxn ang="0">
                    <a:pos x="294" y="7"/>
                  </a:cxn>
                  <a:cxn ang="0">
                    <a:pos x="378" y="13"/>
                  </a:cxn>
                  <a:cxn ang="0">
                    <a:pos x="444" y="15"/>
                  </a:cxn>
                  <a:cxn ang="0">
                    <a:pos x="494" y="17"/>
                  </a:cxn>
                  <a:cxn ang="0">
                    <a:pos x="538" y="22"/>
                  </a:cxn>
                  <a:cxn ang="0">
                    <a:pos x="506" y="29"/>
                  </a:cxn>
                  <a:cxn ang="0">
                    <a:pos x="346" y="25"/>
                  </a:cxn>
                  <a:cxn ang="0">
                    <a:pos x="130" y="24"/>
                  </a:cxn>
                  <a:cxn ang="0">
                    <a:pos x="20" y="22"/>
                  </a:cxn>
                  <a:cxn ang="0">
                    <a:pos x="8" y="3"/>
                  </a:cxn>
                  <a:cxn ang="0">
                    <a:pos x="32" y="7"/>
                  </a:cxn>
                </a:cxnLst>
                <a:rect l="0" t="0" r="r" b="b"/>
                <a:pathLst>
                  <a:path w="540" h="29">
                    <a:moveTo>
                      <a:pt x="32" y="7"/>
                    </a:moveTo>
                    <a:cubicBezTo>
                      <a:pt x="53" y="8"/>
                      <a:pt x="90" y="7"/>
                      <a:pt x="134" y="7"/>
                    </a:cubicBezTo>
                    <a:cubicBezTo>
                      <a:pt x="178" y="7"/>
                      <a:pt x="253" y="6"/>
                      <a:pt x="294" y="7"/>
                    </a:cubicBezTo>
                    <a:cubicBezTo>
                      <a:pt x="335" y="8"/>
                      <a:pt x="353" y="12"/>
                      <a:pt x="378" y="13"/>
                    </a:cubicBezTo>
                    <a:cubicBezTo>
                      <a:pt x="403" y="14"/>
                      <a:pt x="425" y="14"/>
                      <a:pt x="444" y="15"/>
                    </a:cubicBezTo>
                    <a:cubicBezTo>
                      <a:pt x="463" y="16"/>
                      <a:pt x="478" y="16"/>
                      <a:pt x="494" y="17"/>
                    </a:cubicBezTo>
                    <a:cubicBezTo>
                      <a:pt x="510" y="18"/>
                      <a:pt x="536" y="20"/>
                      <a:pt x="538" y="22"/>
                    </a:cubicBezTo>
                    <a:cubicBezTo>
                      <a:pt x="540" y="24"/>
                      <a:pt x="538" y="29"/>
                      <a:pt x="506" y="29"/>
                    </a:cubicBezTo>
                    <a:cubicBezTo>
                      <a:pt x="474" y="29"/>
                      <a:pt x="409" y="26"/>
                      <a:pt x="346" y="25"/>
                    </a:cubicBezTo>
                    <a:cubicBezTo>
                      <a:pt x="283" y="24"/>
                      <a:pt x="184" y="25"/>
                      <a:pt x="130" y="24"/>
                    </a:cubicBezTo>
                    <a:cubicBezTo>
                      <a:pt x="76" y="23"/>
                      <a:pt x="40" y="26"/>
                      <a:pt x="20" y="22"/>
                    </a:cubicBezTo>
                    <a:cubicBezTo>
                      <a:pt x="0" y="19"/>
                      <a:pt x="6" y="6"/>
                      <a:pt x="8" y="3"/>
                    </a:cubicBezTo>
                    <a:cubicBezTo>
                      <a:pt x="10" y="0"/>
                      <a:pt x="11" y="6"/>
                      <a:pt x="32" y="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4" name="Freeform 60"/>
              <p:cNvSpPr>
                <a:spLocks/>
              </p:cNvSpPr>
              <p:nvPr userDrawn="1"/>
            </p:nvSpPr>
            <p:spPr bwMode="auto">
              <a:xfrm>
                <a:off x="5320" y="793"/>
                <a:ext cx="156" cy="1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81" y="0"/>
                  </a:cxn>
                  <a:cxn ang="0">
                    <a:pos x="165" y="4"/>
                  </a:cxn>
                  <a:cxn ang="0">
                    <a:pos x="201" y="14"/>
                  </a:cxn>
                  <a:cxn ang="0">
                    <a:pos x="163" y="14"/>
                  </a:cxn>
                  <a:cxn ang="0">
                    <a:pos x="103" y="10"/>
                  </a:cxn>
                  <a:cxn ang="0">
                    <a:pos x="25" y="12"/>
                  </a:cxn>
                  <a:cxn ang="0">
                    <a:pos x="9" y="2"/>
                  </a:cxn>
                </a:cxnLst>
                <a:rect l="0" t="0" r="r" b="b"/>
                <a:pathLst>
                  <a:path w="201" h="16">
                    <a:moveTo>
                      <a:pt x="9" y="2"/>
                    </a:moveTo>
                    <a:cubicBezTo>
                      <a:pt x="18" y="0"/>
                      <a:pt x="55" y="0"/>
                      <a:pt x="81" y="0"/>
                    </a:cubicBezTo>
                    <a:cubicBezTo>
                      <a:pt x="107" y="0"/>
                      <a:pt x="145" y="2"/>
                      <a:pt x="165" y="4"/>
                    </a:cubicBezTo>
                    <a:cubicBezTo>
                      <a:pt x="185" y="6"/>
                      <a:pt x="201" y="12"/>
                      <a:pt x="201" y="14"/>
                    </a:cubicBezTo>
                    <a:cubicBezTo>
                      <a:pt x="201" y="16"/>
                      <a:pt x="179" y="15"/>
                      <a:pt x="163" y="14"/>
                    </a:cubicBezTo>
                    <a:cubicBezTo>
                      <a:pt x="147" y="13"/>
                      <a:pt x="126" y="10"/>
                      <a:pt x="103" y="10"/>
                    </a:cubicBezTo>
                    <a:cubicBezTo>
                      <a:pt x="80" y="10"/>
                      <a:pt x="40" y="13"/>
                      <a:pt x="25" y="12"/>
                    </a:cubicBezTo>
                    <a:cubicBezTo>
                      <a:pt x="10" y="11"/>
                      <a:pt x="0" y="4"/>
                      <a:pt x="9" y="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3553B3"/>
                  </a:gs>
                  <a:gs pos="50000">
                    <a:srgbClr val="3553B3">
                      <a:gamma/>
                      <a:tint val="3137"/>
                      <a:invGamma/>
                    </a:srgbClr>
                  </a:gs>
                  <a:gs pos="100000">
                    <a:srgbClr val="3553B3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5" name="Freeform 61"/>
              <p:cNvSpPr>
                <a:spLocks/>
              </p:cNvSpPr>
              <p:nvPr userDrawn="1"/>
            </p:nvSpPr>
            <p:spPr bwMode="auto">
              <a:xfrm>
                <a:off x="5258" y="803"/>
                <a:ext cx="75" cy="41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0" y="255"/>
                  </a:cxn>
                  <a:cxn ang="0">
                    <a:pos x="96" y="438"/>
                  </a:cxn>
                  <a:cxn ang="0">
                    <a:pos x="87" y="522"/>
                  </a:cxn>
                  <a:cxn ang="0">
                    <a:pos x="39" y="537"/>
                  </a:cxn>
                  <a:cxn ang="0">
                    <a:pos x="60" y="510"/>
                  </a:cxn>
                  <a:cxn ang="0">
                    <a:pos x="63" y="468"/>
                  </a:cxn>
                  <a:cxn ang="0">
                    <a:pos x="45" y="450"/>
                  </a:cxn>
                  <a:cxn ang="0">
                    <a:pos x="18" y="471"/>
                  </a:cxn>
                  <a:cxn ang="0">
                    <a:pos x="21" y="522"/>
                  </a:cxn>
                  <a:cxn ang="0">
                    <a:pos x="0" y="519"/>
                  </a:cxn>
                </a:cxnLst>
                <a:rect l="0" t="0" r="r" b="b"/>
                <a:pathLst>
                  <a:path w="96" h="539">
                    <a:moveTo>
                      <a:pt x="87" y="0"/>
                    </a:moveTo>
                    <a:cubicBezTo>
                      <a:pt x="87" y="91"/>
                      <a:pt x="88" y="182"/>
                      <a:pt x="90" y="255"/>
                    </a:cubicBezTo>
                    <a:cubicBezTo>
                      <a:pt x="92" y="328"/>
                      <a:pt x="96" y="394"/>
                      <a:pt x="96" y="438"/>
                    </a:cubicBezTo>
                    <a:cubicBezTo>
                      <a:pt x="96" y="482"/>
                      <a:pt x="96" y="505"/>
                      <a:pt x="87" y="522"/>
                    </a:cubicBezTo>
                    <a:cubicBezTo>
                      <a:pt x="78" y="539"/>
                      <a:pt x="43" y="539"/>
                      <a:pt x="39" y="537"/>
                    </a:cubicBezTo>
                    <a:cubicBezTo>
                      <a:pt x="35" y="535"/>
                      <a:pt x="56" y="521"/>
                      <a:pt x="60" y="510"/>
                    </a:cubicBezTo>
                    <a:cubicBezTo>
                      <a:pt x="64" y="499"/>
                      <a:pt x="66" y="478"/>
                      <a:pt x="63" y="468"/>
                    </a:cubicBezTo>
                    <a:cubicBezTo>
                      <a:pt x="60" y="458"/>
                      <a:pt x="52" y="450"/>
                      <a:pt x="45" y="450"/>
                    </a:cubicBezTo>
                    <a:cubicBezTo>
                      <a:pt x="38" y="450"/>
                      <a:pt x="22" y="459"/>
                      <a:pt x="18" y="471"/>
                    </a:cubicBezTo>
                    <a:cubicBezTo>
                      <a:pt x="14" y="483"/>
                      <a:pt x="24" y="514"/>
                      <a:pt x="21" y="522"/>
                    </a:cubicBezTo>
                    <a:cubicBezTo>
                      <a:pt x="18" y="530"/>
                      <a:pt x="0" y="519"/>
                      <a:pt x="0" y="519"/>
                    </a:cubicBezTo>
                  </a:path>
                </a:pathLst>
              </a:custGeom>
              <a:no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84446" name="Freeform 62"/>
              <p:cNvSpPr>
                <a:spLocks/>
              </p:cNvSpPr>
              <p:nvPr userDrawn="1"/>
            </p:nvSpPr>
            <p:spPr bwMode="auto">
              <a:xfrm>
                <a:off x="5244" y="1135"/>
                <a:ext cx="81" cy="97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16"/>
                  </a:cxn>
                  <a:cxn ang="0">
                    <a:pos x="49" y="1"/>
                  </a:cxn>
                  <a:cxn ang="0">
                    <a:pos x="79" y="10"/>
                  </a:cxn>
                  <a:cxn ang="0">
                    <a:pos x="103" y="22"/>
                  </a:cxn>
                  <a:cxn ang="0">
                    <a:pos x="94" y="43"/>
                  </a:cxn>
                  <a:cxn ang="0">
                    <a:pos x="55" y="28"/>
                  </a:cxn>
                  <a:cxn ang="0">
                    <a:pos x="34" y="52"/>
                  </a:cxn>
                  <a:cxn ang="0">
                    <a:pos x="37" y="85"/>
                  </a:cxn>
                  <a:cxn ang="0">
                    <a:pos x="52" y="103"/>
                  </a:cxn>
                  <a:cxn ang="0">
                    <a:pos x="76" y="100"/>
                  </a:cxn>
                  <a:cxn ang="0">
                    <a:pos x="73" y="124"/>
                  </a:cxn>
                  <a:cxn ang="0">
                    <a:pos x="37" y="115"/>
                  </a:cxn>
                  <a:cxn ang="0">
                    <a:pos x="4" y="82"/>
                  </a:cxn>
                  <a:cxn ang="0">
                    <a:pos x="10" y="40"/>
                  </a:cxn>
                </a:cxnLst>
                <a:rect l="0" t="0" r="r" b="b"/>
                <a:pathLst>
                  <a:path w="105" h="126">
                    <a:moveTo>
                      <a:pt x="10" y="40"/>
                    </a:moveTo>
                    <a:cubicBezTo>
                      <a:pt x="13" y="29"/>
                      <a:pt x="16" y="22"/>
                      <a:pt x="22" y="16"/>
                    </a:cubicBezTo>
                    <a:cubicBezTo>
                      <a:pt x="28" y="10"/>
                      <a:pt x="40" y="2"/>
                      <a:pt x="49" y="1"/>
                    </a:cubicBezTo>
                    <a:cubicBezTo>
                      <a:pt x="58" y="0"/>
                      <a:pt x="70" y="6"/>
                      <a:pt x="79" y="10"/>
                    </a:cubicBezTo>
                    <a:cubicBezTo>
                      <a:pt x="88" y="14"/>
                      <a:pt x="101" y="17"/>
                      <a:pt x="103" y="22"/>
                    </a:cubicBezTo>
                    <a:cubicBezTo>
                      <a:pt x="105" y="27"/>
                      <a:pt x="102" y="42"/>
                      <a:pt x="94" y="43"/>
                    </a:cubicBezTo>
                    <a:cubicBezTo>
                      <a:pt x="86" y="44"/>
                      <a:pt x="65" y="27"/>
                      <a:pt x="55" y="28"/>
                    </a:cubicBezTo>
                    <a:cubicBezTo>
                      <a:pt x="45" y="29"/>
                      <a:pt x="37" y="43"/>
                      <a:pt x="34" y="52"/>
                    </a:cubicBezTo>
                    <a:cubicBezTo>
                      <a:pt x="31" y="61"/>
                      <a:pt x="34" y="77"/>
                      <a:pt x="37" y="85"/>
                    </a:cubicBezTo>
                    <a:cubicBezTo>
                      <a:pt x="40" y="93"/>
                      <a:pt x="46" y="101"/>
                      <a:pt x="52" y="103"/>
                    </a:cubicBezTo>
                    <a:cubicBezTo>
                      <a:pt x="58" y="105"/>
                      <a:pt x="73" y="97"/>
                      <a:pt x="76" y="100"/>
                    </a:cubicBezTo>
                    <a:cubicBezTo>
                      <a:pt x="79" y="103"/>
                      <a:pt x="79" y="122"/>
                      <a:pt x="73" y="124"/>
                    </a:cubicBezTo>
                    <a:cubicBezTo>
                      <a:pt x="67" y="126"/>
                      <a:pt x="49" y="122"/>
                      <a:pt x="37" y="115"/>
                    </a:cubicBezTo>
                    <a:cubicBezTo>
                      <a:pt x="25" y="108"/>
                      <a:pt x="8" y="94"/>
                      <a:pt x="4" y="82"/>
                    </a:cubicBezTo>
                    <a:cubicBezTo>
                      <a:pt x="0" y="70"/>
                      <a:pt x="7" y="51"/>
                      <a:pt x="10" y="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CEC4A6">
                      <a:gamma/>
                      <a:tint val="0"/>
                      <a:invGamma/>
                    </a:srgbClr>
                  </a:gs>
                  <a:gs pos="100000">
                    <a:srgbClr val="CEC4A6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84447" name="Group 63"/>
            <p:cNvGrpSpPr>
              <a:grpSpLocks/>
            </p:cNvGrpSpPr>
            <p:nvPr userDrawn="1"/>
          </p:nvGrpSpPr>
          <p:grpSpPr bwMode="auto">
            <a:xfrm>
              <a:off x="5124" y="1395"/>
              <a:ext cx="472" cy="1275"/>
              <a:chOff x="5124" y="1395"/>
              <a:chExt cx="472" cy="1275"/>
            </a:xfrm>
          </p:grpSpPr>
          <p:sp>
            <p:nvSpPr>
              <p:cNvPr id="784448" name="Freeform 64"/>
              <p:cNvSpPr>
                <a:spLocks/>
              </p:cNvSpPr>
              <p:nvPr/>
            </p:nvSpPr>
            <p:spPr bwMode="auto">
              <a:xfrm>
                <a:off x="5124" y="1395"/>
                <a:ext cx="472" cy="1275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522" y="0"/>
                  </a:cxn>
                  <a:cxn ang="0">
                    <a:pos x="567" y="288"/>
                  </a:cxn>
                  <a:cxn ang="0">
                    <a:pos x="594" y="587"/>
                  </a:cxn>
                  <a:cxn ang="0">
                    <a:pos x="605" y="865"/>
                  </a:cxn>
                  <a:cxn ang="0">
                    <a:pos x="576" y="1290"/>
                  </a:cxn>
                  <a:cxn ang="0">
                    <a:pos x="510" y="1644"/>
                  </a:cxn>
                  <a:cxn ang="0">
                    <a:pos x="0" y="1608"/>
                  </a:cxn>
                  <a:cxn ang="0">
                    <a:pos x="80" y="1288"/>
                  </a:cxn>
                  <a:cxn ang="0">
                    <a:pos x="132" y="1014"/>
                  </a:cxn>
                  <a:cxn ang="0">
                    <a:pos x="150" y="828"/>
                  </a:cxn>
                  <a:cxn ang="0">
                    <a:pos x="150" y="576"/>
                  </a:cxn>
                  <a:cxn ang="0">
                    <a:pos x="105" y="242"/>
                  </a:cxn>
                  <a:cxn ang="0">
                    <a:pos x="60" y="18"/>
                  </a:cxn>
                </a:cxnLst>
                <a:rect l="0" t="0" r="r" b="b"/>
                <a:pathLst>
                  <a:path w="608" h="1644">
                    <a:moveTo>
                      <a:pt x="60" y="18"/>
                    </a:moveTo>
                    <a:cubicBezTo>
                      <a:pt x="60" y="18"/>
                      <a:pt x="306" y="6"/>
                      <a:pt x="522" y="0"/>
                    </a:cubicBezTo>
                    <a:cubicBezTo>
                      <a:pt x="543" y="72"/>
                      <a:pt x="555" y="190"/>
                      <a:pt x="567" y="288"/>
                    </a:cubicBezTo>
                    <a:cubicBezTo>
                      <a:pt x="579" y="386"/>
                      <a:pt x="588" y="491"/>
                      <a:pt x="594" y="587"/>
                    </a:cubicBezTo>
                    <a:cubicBezTo>
                      <a:pt x="600" y="683"/>
                      <a:pt x="608" y="748"/>
                      <a:pt x="605" y="865"/>
                    </a:cubicBezTo>
                    <a:cubicBezTo>
                      <a:pt x="602" y="982"/>
                      <a:pt x="592" y="1160"/>
                      <a:pt x="576" y="1290"/>
                    </a:cubicBezTo>
                    <a:cubicBezTo>
                      <a:pt x="560" y="1420"/>
                      <a:pt x="546" y="1536"/>
                      <a:pt x="510" y="1644"/>
                    </a:cubicBezTo>
                    <a:cubicBezTo>
                      <a:pt x="258" y="1626"/>
                      <a:pt x="0" y="1608"/>
                      <a:pt x="0" y="1608"/>
                    </a:cubicBezTo>
                    <a:cubicBezTo>
                      <a:pt x="33" y="1519"/>
                      <a:pt x="58" y="1387"/>
                      <a:pt x="80" y="1288"/>
                    </a:cubicBezTo>
                    <a:cubicBezTo>
                      <a:pt x="102" y="1189"/>
                      <a:pt x="120" y="1091"/>
                      <a:pt x="132" y="1014"/>
                    </a:cubicBezTo>
                    <a:cubicBezTo>
                      <a:pt x="144" y="937"/>
                      <a:pt x="147" y="901"/>
                      <a:pt x="150" y="828"/>
                    </a:cubicBezTo>
                    <a:cubicBezTo>
                      <a:pt x="153" y="755"/>
                      <a:pt x="157" y="674"/>
                      <a:pt x="150" y="576"/>
                    </a:cubicBezTo>
                    <a:cubicBezTo>
                      <a:pt x="143" y="478"/>
                      <a:pt x="120" y="335"/>
                      <a:pt x="105" y="242"/>
                    </a:cubicBezTo>
                    <a:cubicBezTo>
                      <a:pt x="90" y="149"/>
                      <a:pt x="77" y="106"/>
                      <a:pt x="60" y="18"/>
                    </a:cubicBezTo>
                    <a:close/>
                  </a:path>
                </a:pathLst>
              </a:custGeom>
              <a:solidFill>
                <a:srgbClr val="C9B49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84449" name="Group 65"/>
              <p:cNvGrpSpPr>
                <a:grpSpLocks/>
              </p:cNvGrpSpPr>
              <p:nvPr/>
            </p:nvGrpSpPr>
            <p:grpSpPr bwMode="auto">
              <a:xfrm>
                <a:off x="5386" y="1407"/>
                <a:ext cx="133" cy="135"/>
                <a:chOff x="3659" y="3416"/>
                <a:chExt cx="172" cy="174"/>
              </a:xfrm>
            </p:grpSpPr>
            <p:sp>
              <p:nvSpPr>
                <p:cNvPr id="784450" name="Freeform 66"/>
                <p:cNvSpPr>
                  <a:spLocks/>
                </p:cNvSpPr>
                <p:nvPr/>
              </p:nvSpPr>
              <p:spPr bwMode="auto">
                <a:xfrm>
                  <a:off x="3659" y="3416"/>
                  <a:ext cx="172" cy="174"/>
                </a:xfrm>
                <a:custGeom>
                  <a:avLst/>
                  <a:gdLst/>
                  <a:ahLst/>
                  <a:cxnLst>
                    <a:cxn ang="0">
                      <a:pos x="92" y="274"/>
                    </a:cxn>
                    <a:cxn ang="0">
                      <a:pos x="59" y="196"/>
                    </a:cxn>
                    <a:cxn ang="0">
                      <a:pos x="86" y="61"/>
                    </a:cxn>
                    <a:cxn ang="0">
                      <a:pos x="182" y="22"/>
                    </a:cxn>
                    <a:cxn ang="0">
                      <a:pos x="266" y="28"/>
                    </a:cxn>
                    <a:cxn ang="0">
                      <a:pos x="320" y="70"/>
                    </a:cxn>
                    <a:cxn ang="0">
                      <a:pos x="350" y="67"/>
                    </a:cxn>
                    <a:cxn ang="0">
                      <a:pos x="392" y="16"/>
                    </a:cxn>
                    <a:cxn ang="0">
                      <a:pos x="509" y="4"/>
                    </a:cxn>
                    <a:cxn ang="0">
                      <a:pos x="605" y="40"/>
                    </a:cxn>
                    <a:cxn ang="0">
                      <a:pos x="635" y="148"/>
                    </a:cxn>
                    <a:cxn ang="0">
                      <a:pos x="593" y="256"/>
                    </a:cxn>
                    <a:cxn ang="0">
                      <a:pos x="620" y="280"/>
                    </a:cxn>
                    <a:cxn ang="0">
                      <a:pos x="686" y="337"/>
                    </a:cxn>
                    <a:cxn ang="0">
                      <a:pos x="713" y="466"/>
                    </a:cxn>
                    <a:cxn ang="0">
                      <a:pos x="638" y="583"/>
                    </a:cxn>
                    <a:cxn ang="0">
                      <a:pos x="518" y="577"/>
                    </a:cxn>
                    <a:cxn ang="0">
                      <a:pos x="491" y="586"/>
                    </a:cxn>
                    <a:cxn ang="0">
                      <a:pos x="464" y="664"/>
                    </a:cxn>
                    <a:cxn ang="0">
                      <a:pos x="371" y="721"/>
                    </a:cxn>
                    <a:cxn ang="0">
                      <a:pos x="272" y="697"/>
                    </a:cxn>
                    <a:cxn ang="0">
                      <a:pos x="200" y="622"/>
                    </a:cxn>
                    <a:cxn ang="0">
                      <a:pos x="191" y="580"/>
                    </a:cxn>
                    <a:cxn ang="0">
                      <a:pos x="116" y="574"/>
                    </a:cxn>
                    <a:cxn ang="0">
                      <a:pos x="29" y="514"/>
                    </a:cxn>
                    <a:cxn ang="0">
                      <a:pos x="5" y="382"/>
                    </a:cxn>
                    <a:cxn ang="0">
                      <a:pos x="62" y="292"/>
                    </a:cxn>
                    <a:cxn ang="0">
                      <a:pos x="92" y="274"/>
                    </a:cxn>
                  </a:cxnLst>
                  <a:rect l="0" t="0" r="r" b="b"/>
                  <a:pathLst>
                    <a:path w="721" h="726">
                      <a:moveTo>
                        <a:pt x="92" y="274"/>
                      </a:moveTo>
                      <a:cubicBezTo>
                        <a:pt x="92" y="258"/>
                        <a:pt x="60" y="231"/>
                        <a:pt x="59" y="196"/>
                      </a:cubicBezTo>
                      <a:cubicBezTo>
                        <a:pt x="58" y="161"/>
                        <a:pt x="65" y="90"/>
                        <a:pt x="86" y="61"/>
                      </a:cubicBezTo>
                      <a:cubicBezTo>
                        <a:pt x="107" y="32"/>
                        <a:pt x="152" y="27"/>
                        <a:pt x="182" y="22"/>
                      </a:cubicBezTo>
                      <a:cubicBezTo>
                        <a:pt x="212" y="17"/>
                        <a:pt x="243" y="20"/>
                        <a:pt x="266" y="28"/>
                      </a:cubicBezTo>
                      <a:cubicBezTo>
                        <a:pt x="289" y="36"/>
                        <a:pt x="306" y="64"/>
                        <a:pt x="320" y="70"/>
                      </a:cubicBezTo>
                      <a:cubicBezTo>
                        <a:pt x="334" y="76"/>
                        <a:pt x="338" y="76"/>
                        <a:pt x="350" y="67"/>
                      </a:cubicBezTo>
                      <a:cubicBezTo>
                        <a:pt x="362" y="58"/>
                        <a:pt x="366" y="26"/>
                        <a:pt x="392" y="16"/>
                      </a:cubicBezTo>
                      <a:cubicBezTo>
                        <a:pt x="418" y="6"/>
                        <a:pt x="474" y="0"/>
                        <a:pt x="509" y="4"/>
                      </a:cubicBezTo>
                      <a:cubicBezTo>
                        <a:pt x="544" y="8"/>
                        <a:pt x="584" y="16"/>
                        <a:pt x="605" y="40"/>
                      </a:cubicBezTo>
                      <a:cubicBezTo>
                        <a:pt x="626" y="64"/>
                        <a:pt x="637" y="112"/>
                        <a:pt x="635" y="148"/>
                      </a:cubicBezTo>
                      <a:cubicBezTo>
                        <a:pt x="633" y="184"/>
                        <a:pt x="596" y="234"/>
                        <a:pt x="593" y="256"/>
                      </a:cubicBezTo>
                      <a:cubicBezTo>
                        <a:pt x="590" y="278"/>
                        <a:pt x="604" y="266"/>
                        <a:pt x="620" y="280"/>
                      </a:cubicBezTo>
                      <a:cubicBezTo>
                        <a:pt x="636" y="294"/>
                        <a:pt x="671" y="306"/>
                        <a:pt x="686" y="337"/>
                      </a:cubicBezTo>
                      <a:cubicBezTo>
                        <a:pt x="701" y="368"/>
                        <a:pt x="721" y="425"/>
                        <a:pt x="713" y="466"/>
                      </a:cubicBezTo>
                      <a:cubicBezTo>
                        <a:pt x="705" y="507"/>
                        <a:pt x="670" y="565"/>
                        <a:pt x="638" y="583"/>
                      </a:cubicBezTo>
                      <a:cubicBezTo>
                        <a:pt x="606" y="601"/>
                        <a:pt x="542" y="577"/>
                        <a:pt x="518" y="577"/>
                      </a:cubicBezTo>
                      <a:cubicBezTo>
                        <a:pt x="494" y="577"/>
                        <a:pt x="500" y="572"/>
                        <a:pt x="491" y="586"/>
                      </a:cubicBezTo>
                      <a:cubicBezTo>
                        <a:pt x="482" y="600"/>
                        <a:pt x="484" y="642"/>
                        <a:pt x="464" y="664"/>
                      </a:cubicBezTo>
                      <a:cubicBezTo>
                        <a:pt x="444" y="686"/>
                        <a:pt x="403" y="716"/>
                        <a:pt x="371" y="721"/>
                      </a:cubicBezTo>
                      <a:cubicBezTo>
                        <a:pt x="339" y="726"/>
                        <a:pt x="301" y="714"/>
                        <a:pt x="272" y="697"/>
                      </a:cubicBezTo>
                      <a:cubicBezTo>
                        <a:pt x="243" y="680"/>
                        <a:pt x="214" y="642"/>
                        <a:pt x="200" y="622"/>
                      </a:cubicBezTo>
                      <a:cubicBezTo>
                        <a:pt x="186" y="602"/>
                        <a:pt x="205" y="588"/>
                        <a:pt x="191" y="580"/>
                      </a:cubicBezTo>
                      <a:cubicBezTo>
                        <a:pt x="177" y="572"/>
                        <a:pt x="143" y="585"/>
                        <a:pt x="116" y="574"/>
                      </a:cubicBezTo>
                      <a:cubicBezTo>
                        <a:pt x="89" y="563"/>
                        <a:pt x="47" y="546"/>
                        <a:pt x="29" y="514"/>
                      </a:cubicBezTo>
                      <a:cubicBezTo>
                        <a:pt x="11" y="482"/>
                        <a:pt x="0" y="419"/>
                        <a:pt x="5" y="382"/>
                      </a:cubicBezTo>
                      <a:cubicBezTo>
                        <a:pt x="10" y="345"/>
                        <a:pt x="48" y="310"/>
                        <a:pt x="62" y="292"/>
                      </a:cubicBezTo>
                      <a:cubicBezTo>
                        <a:pt x="76" y="274"/>
                        <a:pt x="92" y="290"/>
                        <a:pt x="92" y="27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1" name="Freeform 67"/>
                <p:cNvSpPr>
                  <a:spLocks/>
                </p:cNvSpPr>
                <p:nvPr/>
              </p:nvSpPr>
              <p:spPr bwMode="auto">
                <a:xfrm>
                  <a:off x="3666" y="3422"/>
                  <a:ext cx="155" cy="160"/>
                </a:xfrm>
                <a:custGeom>
                  <a:avLst/>
                  <a:gdLst/>
                  <a:ahLst/>
                  <a:cxnLst>
                    <a:cxn ang="0">
                      <a:pos x="31" y="320"/>
                    </a:cxn>
                    <a:cxn ang="0">
                      <a:pos x="55" y="290"/>
                    </a:cxn>
                    <a:cxn ang="0">
                      <a:pos x="94" y="272"/>
                    </a:cxn>
                    <a:cxn ang="0">
                      <a:pos x="175" y="284"/>
                    </a:cxn>
                    <a:cxn ang="0">
                      <a:pos x="235" y="302"/>
                    </a:cxn>
                    <a:cxn ang="0">
                      <a:pos x="256" y="290"/>
                    </a:cxn>
                    <a:cxn ang="0">
                      <a:pos x="244" y="272"/>
                    </a:cxn>
                    <a:cxn ang="0">
                      <a:pos x="169" y="263"/>
                    </a:cxn>
                    <a:cxn ang="0">
                      <a:pos x="94" y="224"/>
                    </a:cxn>
                    <a:cxn ang="0">
                      <a:pos x="67" y="167"/>
                    </a:cxn>
                    <a:cxn ang="0">
                      <a:pos x="67" y="95"/>
                    </a:cxn>
                    <a:cxn ang="0">
                      <a:pos x="103" y="47"/>
                    </a:cxn>
                    <a:cxn ang="0">
                      <a:pos x="193" y="23"/>
                    </a:cxn>
                    <a:cxn ang="0">
                      <a:pos x="253" y="44"/>
                    </a:cxn>
                    <a:cxn ang="0">
                      <a:pos x="280" y="77"/>
                    </a:cxn>
                    <a:cxn ang="0">
                      <a:pos x="289" y="158"/>
                    </a:cxn>
                    <a:cxn ang="0">
                      <a:pos x="301" y="218"/>
                    </a:cxn>
                    <a:cxn ang="0">
                      <a:pos x="319" y="239"/>
                    </a:cxn>
                    <a:cxn ang="0">
                      <a:pos x="334" y="218"/>
                    </a:cxn>
                    <a:cxn ang="0">
                      <a:pos x="325" y="161"/>
                    </a:cxn>
                    <a:cxn ang="0">
                      <a:pos x="316" y="98"/>
                    </a:cxn>
                    <a:cxn ang="0">
                      <a:pos x="358" y="38"/>
                    </a:cxn>
                    <a:cxn ang="0">
                      <a:pos x="421" y="5"/>
                    </a:cxn>
                    <a:cxn ang="0">
                      <a:pos x="487" y="5"/>
                    </a:cxn>
                    <a:cxn ang="0">
                      <a:pos x="565" y="35"/>
                    </a:cxn>
                    <a:cxn ang="0">
                      <a:pos x="574" y="110"/>
                    </a:cxn>
                    <a:cxn ang="0">
                      <a:pos x="541" y="206"/>
                    </a:cxn>
                    <a:cxn ang="0">
                      <a:pos x="487" y="248"/>
                    </a:cxn>
                    <a:cxn ang="0">
                      <a:pos x="421" y="266"/>
                    </a:cxn>
                    <a:cxn ang="0">
                      <a:pos x="418" y="293"/>
                    </a:cxn>
                    <a:cxn ang="0">
                      <a:pos x="451" y="293"/>
                    </a:cxn>
                    <a:cxn ang="0">
                      <a:pos x="523" y="263"/>
                    </a:cxn>
                    <a:cxn ang="0">
                      <a:pos x="598" y="293"/>
                    </a:cxn>
                    <a:cxn ang="0">
                      <a:pos x="646" y="377"/>
                    </a:cxn>
                    <a:cxn ang="0">
                      <a:pos x="634" y="470"/>
                    </a:cxn>
                    <a:cxn ang="0">
                      <a:pos x="586" y="524"/>
                    </a:cxn>
                    <a:cxn ang="0">
                      <a:pos x="499" y="527"/>
                    </a:cxn>
                    <a:cxn ang="0">
                      <a:pos x="463" y="512"/>
                    </a:cxn>
                    <a:cxn ang="0">
                      <a:pos x="430" y="443"/>
                    </a:cxn>
                    <a:cxn ang="0">
                      <a:pos x="412" y="401"/>
                    </a:cxn>
                    <a:cxn ang="0">
                      <a:pos x="382" y="386"/>
                    </a:cxn>
                    <a:cxn ang="0">
                      <a:pos x="385" y="422"/>
                    </a:cxn>
                    <a:cxn ang="0">
                      <a:pos x="415" y="467"/>
                    </a:cxn>
                    <a:cxn ang="0">
                      <a:pos x="427" y="563"/>
                    </a:cxn>
                    <a:cxn ang="0">
                      <a:pos x="385" y="647"/>
                    </a:cxn>
                    <a:cxn ang="0">
                      <a:pos x="304" y="662"/>
                    </a:cxn>
                    <a:cxn ang="0">
                      <a:pos x="241" y="623"/>
                    </a:cxn>
                    <a:cxn ang="0">
                      <a:pos x="208" y="572"/>
                    </a:cxn>
                    <a:cxn ang="0">
                      <a:pos x="211" y="518"/>
                    </a:cxn>
                    <a:cxn ang="0">
                      <a:pos x="250" y="470"/>
                    </a:cxn>
                    <a:cxn ang="0">
                      <a:pos x="271" y="428"/>
                    </a:cxn>
                    <a:cxn ang="0">
                      <a:pos x="274" y="395"/>
                    </a:cxn>
                    <a:cxn ang="0">
                      <a:pos x="247" y="410"/>
                    </a:cxn>
                    <a:cxn ang="0">
                      <a:pos x="220" y="446"/>
                    </a:cxn>
                    <a:cxn ang="0">
                      <a:pos x="163" y="509"/>
                    </a:cxn>
                    <a:cxn ang="0">
                      <a:pos x="91" y="521"/>
                    </a:cxn>
                    <a:cxn ang="0">
                      <a:pos x="22" y="470"/>
                    </a:cxn>
                    <a:cxn ang="0">
                      <a:pos x="1" y="383"/>
                    </a:cxn>
                    <a:cxn ang="0">
                      <a:pos x="31" y="320"/>
                    </a:cxn>
                  </a:cxnLst>
                  <a:rect l="0" t="0" r="r" b="b"/>
                  <a:pathLst>
                    <a:path w="652" h="666">
                      <a:moveTo>
                        <a:pt x="31" y="320"/>
                      </a:moveTo>
                      <a:cubicBezTo>
                        <a:pt x="40" y="305"/>
                        <a:pt x="44" y="298"/>
                        <a:pt x="55" y="290"/>
                      </a:cubicBezTo>
                      <a:cubicBezTo>
                        <a:pt x="66" y="282"/>
                        <a:pt x="74" y="273"/>
                        <a:pt x="94" y="272"/>
                      </a:cubicBezTo>
                      <a:cubicBezTo>
                        <a:pt x="114" y="271"/>
                        <a:pt x="152" y="279"/>
                        <a:pt x="175" y="284"/>
                      </a:cubicBezTo>
                      <a:cubicBezTo>
                        <a:pt x="198" y="289"/>
                        <a:pt x="222" y="301"/>
                        <a:pt x="235" y="302"/>
                      </a:cubicBezTo>
                      <a:cubicBezTo>
                        <a:pt x="248" y="303"/>
                        <a:pt x="255" y="295"/>
                        <a:pt x="256" y="290"/>
                      </a:cubicBezTo>
                      <a:cubicBezTo>
                        <a:pt x="257" y="285"/>
                        <a:pt x="258" y="276"/>
                        <a:pt x="244" y="272"/>
                      </a:cubicBezTo>
                      <a:cubicBezTo>
                        <a:pt x="230" y="268"/>
                        <a:pt x="194" y="271"/>
                        <a:pt x="169" y="263"/>
                      </a:cubicBezTo>
                      <a:cubicBezTo>
                        <a:pt x="144" y="255"/>
                        <a:pt x="111" y="240"/>
                        <a:pt x="94" y="224"/>
                      </a:cubicBezTo>
                      <a:cubicBezTo>
                        <a:pt x="77" y="208"/>
                        <a:pt x="72" y="188"/>
                        <a:pt x="67" y="167"/>
                      </a:cubicBezTo>
                      <a:cubicBezTo>
                        <a:pt x="62" y="146"/>
                        <a:pt x="61" y="115"/>
                        <a:pt x="67" y="95"/>
                      </a:cubicBezTo>
                      <a:cubicBezTo>
                        <a:pt x="73" y="75"/>
                        <a:pt x="82" y="59"/>
                        <a:pt x="103" y="47"/>
                      </a:cubicBezTo>
                      <a:cubicBezTo>
                        <a:pt x="124" y="35"/>
                        <a:pt x="168" y="24"/>
                        <a:pt x="193" y="23"/>
                      </a:cubicBezTo>
                      <a:cubicBezTo>
                        <a:pt x="218" y="22"/>
                        <a:pt x="239" y="35"/>
                        <a:pt x="253" y="44"/>
                      </a:cubicBezTo>
                      <a:cubicBezTo>
                        <a:pt x="267" y="53"/>
                        <a:pt x="274" y="58"/>
                        <a:pt x="280" y="77"/>
                      </a:cubicBezTo>
                      <a:cubicBezTo>
                        <a:pt x="286" y="96"/>
                        <a:pt x="286" y="135"/>
                        <a:pt x="289" y="158"/>
                      </a:cubicBezTo>
                      <a:cubicBezTo>
                        <a:pt x="292" y="181"/>
                        <a:pt x="296" y="205"/>
                        <a:pt x="301" y="218"/>
                      </a:cubicBezTo>
                      <a:cubicBezTo>
                        <a:pt x="306" y="231"/>
                        <a:pt x="314" y="239"/>
                        <a:pt x="319" y="239"/>
                      </a:cubicBezTo>
                      <a:cubicBezTo>
                        <a:pt x="324" y="239"/>
                        <a:pt x="333" y="231"/>
                        <a:pt x="334" y="218"/>
                      </a:cubicBezTo>
                      <a:cubicBezTo>
                        <a:pt x="335" y="205"/>
                        <a:pt x="328" y="181"/>
                        <a:pt x="325" y="161"/>
                      </a:cubicBezTo>
                      <a:cubicBezTo>
                        <a:pt x="322" y="141"/>
                        <a:pt x="311" y="118"/>
                        <a:pt x="316" y="98"/>
                      </a:cubicBezTo>
                      <a:cubicBezTo>
                        <a:pt x="321" y="78"/>
                        <a:pt x="340" y="54"/>
                        <a:pt x="358" y="38"/>
                      </a:cubicBezTo>
                      <a:cubicBezTo>
                        <a:pt x="376" y="22"/>
                        <a:pt x="400" y="10"/>
                        <a:pt x="421" y="5"/>
                      </a:cubicBezTo>
                      <a:cubicBezTo>
                        <a:pt x="442" y="0"/>
                        <a:pt x="463" y="0"/>
                        <a:pt x="487" y="5"/>
                      </a:cubicBezTo>
                      <a:cubicBezTo>
                        <a:pt x="511" y="10"/>
                        <a:pt x="550" y="18"/>
                        <a:pt x="565" y="35"/>
                      </a:cubicBezTo>
                      <a:cubicBezTo>
                        <a:pt x="580" y="52"/>
                        <a:pt x="578" y="82"/>
                        <a:pt x="574" y="110"/>
                      </a:cubicBezTo>
                      <a:cubicBezTo>
                        <a:pt x="570" y="138"/>
                        <a:pt x="555" y="183"/>
                        <a:pt x="541" y="206"/>
                      </a:cubicBezTo>
                      <a:cubicBezTo>
                        <a:pt x="527" y="229"/>
                        <a:pt x="507" y="238"/>
                        <a:pt x="487" y="248"/>
                      </a:cubicBezTo>
                      <a:cubicBezTo>
                        <a:pt x="467" y="258"/>
                        <a:pt x="432" y="258"/>
                        <a:pt x="421" y="266"/>
                      </a:cubicBezTo>
                      <a:cubicBezTo>
                        <a:pt x="410" y="274"/>
                        <a:pt x="413" y="289"/>
                        <a:pt x="418" y="293"/>
                      </a:cubicBezTo>
                      <a:cubicBezTo>
                        <a:pt x="423" y="297"/>
                        <a:pt x="434" y="298"/>
                        <a:pt x="451" y="293"/>
                      </a:cubicBezTo>
                      <a:cubicBezTo>
                        <a:pt x="468" y="288"/>
                        <a:pt x="499" y="263"/>
                        <a:pt x="523" y="263"/>
                      </a:cubicBezTo>
                      <a:cubicBezTo>
                        <a:pt x="547" y="263"/>
                        <a:pt x="578" y="274"/>
                        <a:pt x="598" y="293"/>
                      </a:cubicBezTo>
                      <a:cubicBezTo>
                        <a:pt x="618" y="312"/>
                        <a:pt x="640" y="348"/>
                        <a:pt x="646" y="377"/>
                      </a:cubicBezTo>
                      <a:cubicBezTo>
                        <a:pt x="652" y="406"/>
                        <a:pt x="644" y="446"/>
                        <a:pt x="634" y="470"/>
                      </a:cubicBezTo>
                      <a:cubicBezTo>
                        <a:pt x="624" y="494"/>
                        <a:pt x="608" y="515"/>
                        <a:pt x="586" y="524"/>
                      </a:cubicBezTo>
                      <a:cubicBezTo>
                        <a:pt x="564" y="533"/>
                        <a:pt x="519" y="529"/>
                        <a:pt x="499" y="527"/>
                      </a:cubicBezTo>
                      <a:cubicBezTo>
                        <a:pt x="479" y="525"/>
                        <a:pt x="474" y="526"/>
                        <a:pt x="463" y="512"/>
                      </a:cubicBezTo>
                      <a:cubicBezTo>
                        <a:pt x="452" y="498"/>
                        <a:pt x="438" y="461"/>
                        <a:pt x="430" y="443"/>
                      </a:cubicBezTo>
                      <a:cubicBezTo>
                        <a:pt x="422" y="425"/>
                        <a:pt x="420" y="410"/>
                        <a:pt x="412" y="401"/>
                      </a:cubicBezTo>
                      <a:cubicBezTo>
                        <a:pt x="404" y="392"/>
                        <a:pt x="386" y="383"/>
                        <a:pt x="382" y="386"/>
                      </a:cubicBezTo>
                      <a:cubicBezTo>
                        <a:pt x="378" y="389"/>
                        <a:pt x="380" y="409"/>
                        <a:pt x="385" y="422"/>
                      </a:cubicBezTo>
                      <a:cubicBezTo>
                        <a:pt x="390" y="435"/>
                        <a:pt x="408" y="444"/>
                        <a:pt x="415" y="467"/>
                      </a:cubicBezTo>
                      <a:cubicBezTo>
                        <a:pt x="422" y="490"/>
                        <a:pt x="432" y="533"/>
                        <a:pt x="427" y="563"/>
                      </a:cubicBezTo>
                      <a:cubicBezTo>
                        <a:pt x="422" y="593"/>
                        <a:pt x="405" y="631"/>
                        <a:pt x="385" y="647"/>
                      </a:cubicBezTo>
                      <a:cubicBezTo>
                        <a:pt x="365" y="663"/>
                        <a:pt x="328" y="666"/>
                        <a:pt x="304" y="662"/>
                      </a:cubicBezTo>
                      <a:cubicBezTo>
                        <a:pt x="280" y="658"/>
                        <a:pt x="257" y="638"/>
                        <a:pt x="241" y="623"/>
                      </a:cubicBezTo>
                      <a:cubicBezTo>
                        <a:pt x="225" y="608"/>
                        <a:pt x="213" y="589"/>
                        <a:pt x="208" y="572"/>
                      </a:cubicBezTo>
                      <a:cubicBezTo>
                        <a:pt x="203" y="555"/>
                        <a:pt x="204" y="535"/>
                        <a:pt x="211" y="518"/>
                      </a:cubicBezTo>
                      <a:cubicBezTo>
                        <a:pt x="218" y="501"/>
                        <a:pt x="240" y="485"/>
                        <a:pt x="250" y="470"/>
                      </a:cubicBezTo>
                      <a:cubicBezTo>
                        <a:pt x="260" y="455"/>
                        <a:pt x="267" y="440"/>
                        <a:pt x="271" y="428"/>
                      </a:cubicBezTo>
                      <a:cubicBezTo>
                        <a:pt x="275" y="416"/>
                        <a:pt x="278" y="398"/>
                        <a:pt x="274" y="395"/>
                      </a:cubicBezTo>
                      <a:cubicBezTo>
                        <a:pt x="270" y="392"/>
                        <a:pt x="256" y="402"/>
                        <a:pt x="247" y="410"/>
                      </a:cubicBezTo>
                      <a:cubicBezTo>
                        <a:pt x="238" y="418"/>
                        <a:pt x="234" y="430"/>
                        <a:pt x="220" y="446"/>
                      </a:cubicBezTo>
                      <a:cubicBezTo>
                        <a:pt x="206" y="462"/>
                        <a:pt x="185" y="496"/>
                        <a:pt x="163" y="509"/>
                      </a:cubicBezTo>
                      <a:cubicBezTo>
                        <a:pt x="141" y="522"/>
                        <a:pt x="114" y="527"/>
                        <a:pt x="91" y="521"/>
                      </a:cubicBezTo>
                      <a:cubicBezTo>
                        <a:pt x="68" y="515"/>
                        <a:pt x="37" y="493"/>
                        <a:pt x="22" y="470"/>
                      </a:cubicBezTo>
                      <a:cubicBezTo>
                        <a:pt x="7" y="447"/>
                        <a:pt x="0" y="408"/>
                        <a:pt x="1" y="383"/>
                      </a:cubicBezTo>
                      <a:cubicBezTo>
                        <a:pt x="2" y="358"/>
                        <a:pt x="22" y="335"/>
                        <a:pt x="31" y="320"/>
                      </a:cubicBezTo>
                      <a:close/>
                    </a:path>
                  </a:pathLst>
                </a:custGeom>
                <a:solidFill>
                  <a:srgbClr val="D5B78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2" name="Oval 68"/>
                <p:cNvSpPr>
                  <a:spLocks noChangeArrowheads="1"/>
                </p:cNvSpPr>
                <p:nvPr/>
              </p:nvSpPr>
              <p:spPr bwMode="auto">
                <a:xfrm>
                  <a:off x="3735" y="3490"/>
                  <a:ext cx="17" cy="17"/>
                </a:xfrm>
                <a:prstGeom prst="ellipse">
                  <a:avLst/>
                </a:prstGeom>
                <a:solidFill>
                  <a:srgbClr val="E7D6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3" name="Freeform 69"/>
                <p:cNvSpPr>
                  <a:spLocks/>
                </p:cNvSpPr>
                <p:nvPr/>
              </p:nvSpPr>
              <p:spPr bwMode="auto">
                <a:xfrm>
                  <a:off x="3753" y="3443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6" y="145"/>
                    </a:cxn>
                    <a:cxn ang="0">
                      <a:pos x="24" y="70"/>
                    </a:cxn>
                    <a:cxn ang="0">
                      <a:pos x="72" y="7"/>
                    </a:cxn>
                    <a:cxn ang="0">
                      <a:pos x="114" y="31"/>
                    </a:cxn>
                    <a:cxn ang="0">
                      <a:pos x="63" y="112"/>
                    </a:cxn>
                    <a:cxn ang="0">
                      <a:pos x="6" y="145"/>
                    </a:cxn>
                  </a:cxnLst>
                  <a:rect l="0" t="0" r="r" b="b"/>
                  <a:pathLst>
                    <a:path w="115" h="152">
                      <a:moveTo>
                        <a:pt x="6" y="145"/>
                      </a:moveTo>
                      <a:cubicBezTo>
                        <a:pt x="0" y="138"/>
                        <a:pt x="13" y="93"/>
                        <a:pt x="24" y="70"/>
                      </a:cubicBezTo>
                      <a:cubicBezTo>
                        <a:pt x="35" y="47"/>
                        <a:pt x="57" y="14"/>
                        <a:pt x="72" y="7"/>
                      </a:cubicBezTo>
                      <a:cubicBezTo>
                        <a:pt x="87" y="0"/>
                        <a:pt x="115" y="14"/>
                        <a:pt x="114" y="31"/>
                      </a:cubicBezTo>
                      <a:cubicBezTo>
                        <a:pt x="113" y="48"/>
                        <a:pt x="78" y="92"/>
                        <a:pt x="63" y="112"/>
                      </a:cubicBezTo>
                      <a:cubicBezTo>
                        <a:pt x="48" y="132"/>
                        <a:pt x="12" y="152"/>
                        <a:pt x="6" y="145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4" name="Freeform 70"/>
                <p:cNvSpPr>
                  <a:spLocks/>
                </p:cNvSpPr>
                <p:nvPr/>
              </p:nvSpPr>
              <p:spPr bwMode="auto">
                <a:xfrm>
                  <a:off x="3763" y="3502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6" y="4"/>
                    </a:cxn>
                    <a:cxn ang="0">
                      <a:pos x="73" y="7"/>
                    </a:cxn>
                    <a:cxn ang="0">
                      <a:pos x="148" y="49"/>
                    </a:cxn>
                    <a:cxn ang="0">
                      <a:pos x="145" y="100"/>
                    </a:cxn>
                    <a:cxn ang="0">
                      <a:pos x="76" y="76"/>
                    </a:cxn>
                    <a:cxn ang="0">
                      <a:pos x="10" y="22"/>
                    </a:cxn>
                  </a:cxnLst>
                  <a:rect l="0" t="0" r="r" b="b"/>
                  <a:pathLst>
                    <a:path w="160" h="104">
                      <a:moveTo>
                        <a:pt x="10" y="22"/>
                      </a:moveTo>
                      <a:cubicBezTo>
                        <a:pt x="0" y="10"/>
                        <a:pt x="6" y="6"/>
                        <a:pt x="16" y="4"/>
                      </a:cubicBezTo>
                      <a:cubicBezTo>
                        <a:pt x="26" y="2"/>
                        <a:pt x="51" y="0"/>
                        <a:pt x="73" y="7"/>
                      </a:cubicBezTo>
                      <a:cubicBezTo>
                        <a:pt x="95" y="14"/>
                        <a:pt x="136" y="34"/>
                        <a:pt x="148" y="49"/>
                      </a:cubicBezTo>
                      <a:cubicBezTo>
                        <a:pt x="160" y="64"/>
                        <a:pt x="157" y="96"/>
                        <a:pt x="145" y="100"/>
                      </a:cubicBezTo>
                      <a:cubicBezTo>
                        <a:pt x="133" y="104"/>
                        <a:pt x="97" y="88"/>
                        <a:pt x="76" y="76"/>
                      </a:cubicBezTo>
                      <a:cubicBezTo>
                        <a:pt x="55" y="64"/>
                        <a:pt x="20" y="34"/>
                        <a:pt x="10" y="2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5" name="Freeform 71"/>
                <p:cNvSpPr>
                  <a:spLocks/>
                </p:cNvSpPr>
                <p:nvPr/>
              </p:nvSpPr>
              <p:spPr bwMode="auto">
                <a:xfrm>
                  <a:off x="3738" y="3522"/>
                  <a:ext cx="9" cy="39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1" y="3"/>
                    </a:cxn>
                    <a:cxn ang="0">
                      <a:pos x="33" y="33"/>
                    </a:cxn>
                    <a:cxn ang="0">
                      <a:pos x="33" y="114"/>
                    </a:cxn>
                    <a:cxn ang="0">
                      <a:pos x="21" y="159"/>
                    </a:cxn>
                    <a:cxn ang="0">
                      <a:pos x="3" y="141"/>
                    </a:cxn>
                    <a:cxn ang="0">
                      <a:pos x="3" y="63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35" h="163">
                      <a:moveTo>
                        <a:pt x="9" y="18"/>
                      </a:moveTo>
                      <a:cubicBezTo>
                        <a:pt x="12" y="8"/>
                        <a:pt x="17" y="0"/>
                        <a:pt x="21" y="3"/>
                      </a:cubicBezTo>
                      <a:cubicBezTo>
                        <a:pt x="25" y="6"/>
                        <a:pt x="31" y="15"/>
                        <a:pt x="33" y="33"/>
                      </a:cubicBezTo>
                      <a:cubicBezTo>
                        <a:pt x="35" y="51"/>
                        <a:pt x="35" y="93"/>
                        <a:pt x="33" y="114"/>
                      </a:cubicBezTo>
                      <a:cubicBezTo>
                        <a:pt x="31" y="135"/>
                        <a:pt x="26" y="155"/>
                        <a:pt x="21" y="159"/>
                      </a:cubicBezTo>
                      <a:cubicBezTo>
                        <a:pt x="16" y="163"/>
                        <a:pt x="6" y="157"/>
                        <a:pt x="3" y="141"/>
                      </a:cubicBezTo>
                      <a:cubicBezTo>
                        <a:pt x="0" y="125"/>
                        <a:pt x="2" y="82"/>
                        <a:pt x="3" y="63"/>
                      </a:cubicBezTo>
                      <a:cubicBezTo>
                        <a:pt x="4" y="44"/>
                        <a:pt x="6" y="28"/>
                        <a:pt x="9" y="18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6" name="Freeform 72"/>
                <p:cNvSpPr>
                  <a:spLocks/>
                </p:cNvSpPr>
                <p:nvPr/>
              </p:nvSpPr>
              <p:spPr bwMode="auto">
                <a:xfrm>
                  <a:off x="3686" y="3501"/>
                  <a:ext cx="37" cy="18"/>
                </a:xfrm>
                <a:custGeom>
                  <a:avLst/>
                  <a:gdLst/>
                  <a:ahLst/>
                  <a:cxnLst>
                    <a:cxn ang="0">
                      <a:pos x="137" y="2"/>
                    </a:cxn>
                    <a:cxn ang="0">
                      <a:pos x="152" y="14"/>
                    </a:cxn>
                    <a:cxn ang="0">
                      <a:pos x="110" y="50"/>
                    </a:cxn>
                    <a:cxn ang="0">
                      <a:pos x="17" y="74"/>
                    </a:cxn>
                    <a:cxn ang="0">
                      <a:pos x="5" y="41"/>
                    </a:cxn>
                    <a:cxn ang="0">
                      <a:pos x="44" y="23"/>
                    </a:cxn>
                    <a:cxn ang="0">
                      <a:pos x="137" y="2"/>
                    </a:cxn>
                  </a:cxnLst>
                  <a:rect l="0" t="0" r="r" b="b"/>
                  <a:pathLst>
                    <a:path w="156" h="75">
                      <a:moveTo>
                        <a:pt x="137" y="2"/>
                      </a:moveTo>
                      <a:cubicBezTo>
                        <a:pt x="155" y="0"/>
                        <a:pt x="156" y="6"/>
                        <a:pt x="152" y="14"/>
                      </a:cubicBezTo>
                      <a:cubicBezTo>
                        <a:pt x="148" y="22"/>
                        <a:pt x="132" y="40"/>
                        <a:pt x="110" y="50"/>
                      </a:cubicBezTo>
                      <a:cubicBezTo>
                        <a:pt x="88" y="60"/>
                        <a:pt x="34" y="75"/>
                        <a:pt x="17" y="74"/>
                      </a:cubicBezTo>
                      <a:cubicBezTo>
                        <a:pt x="0" y="73"/>
                        <a:pt x="1" y="49"/>
                        <a:pt x="5" y="41"/>
                      </a:cubicBezTo>
                      <a:cubicBezTo>
                        <a:pt x="9" y="33"/>
                        <a:pt x="22" y="28"/>
                        <a:pt x="44" y="23"/>
                      </a:cubicBezTo>
                      <a:cubicBezTo>
                        <a:pt x="66" y="18"/>
                        <a:pt x="119" y="4"/>
                        <a:pt x="137" y="2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4457" name="Freeform 73"/>
                <p:cNvSpPr>
                  <a:spLocks/>
                </p:cNvSpPr>
                <p:nvPr/>
              </p:nvSpPr>
              <p:spPr bwMode="auto">
                <a:xfrm>
                  <a:off x="3703" y="3456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96" y="84"/>
                    </a:cxn>
                    <a:cxn ang="0">
                      <a:pos x="99" y="102"/>
                    </a:cxn>
                    <a:cxn ang="0">
                      <a:pos x="81" y="108"/>
                    </a:cxn>
                    <a:cxn ang="0">
                      <a:pos x="18" y="63"/>
                    </a:cxn>
                    <a:cxn ang="0">
                      <a:pos x="3" y="12"/>
                    </a:cxn>
                    <a:cxn ang="0">
                      <a:pos x="36" y="3"/>
                    </a:cxn>
                    <a:cxn ang="0">
                      <a:pos x="72" y="30"/>
                    </a:cxn>
                    <a:cxn ang="0">
                      <a:pos x="96" y="84"/>
                    </a:cxn>
                  </a:cxnLst>
                  <a:rect l="0" t="0" r="r" b="b"/>
                  <a:pathLst>
                    <a:path w="101" h="114">
                      <a:moveTo>
                        <a:pt x="96" y="84"/>
                      </a:moveTo>
                      <a:cubicBezTo>
                        <a:pt x="100" y="96"/>
                        <a:pt x="101" y="98"/>
                        <a:pt x="99" y="102"/>
                      </a:cubicBezTo>
                      <a:cubicBezTo>
                        <a:pt x="97" y="106"/>
                        <a:pt x="94" y="114"/>
                        <a:pt x="81" y="108"/>
                      </a:cubicBezTo>
                      <a:cubicBezTo>
                        <a:pt x="68" y="102"/>
                        <a:pt x="31" y="79"/>
                        <a:pt x="18" y="63"/>
                      </a:cubicBezTo>
                      <a:cubicBezTo>
                        <a:pt x="5" y="47"/>
                        <a:pt x="0" y="22"/>
                        <a:pt x="3" y="12"/>
                      </a:cubicBezTo>
                      <a:cubicBezTo>
                        <a:pt x="6" y="2"/>
                        <a:pt x="25" y="0"/>
                        <a:pt x="36" y="3"/>
                      </a:cubicBezTo>
                      <a:cubicBezTo>
                        <a:pt x="47" y="6"/>
                        <a:pt x="62" y="17"/>
                        <a:pt x="72" y="30"/>
                      </a:cubicBezTo>
                      <a:cubicBezTo>
                        <a:pt x="82" y="43"/>
                        <a:pt x="92" y="72"/>
                        <a:pt x="96" y="84"/>
                      </a:cubicBezTo>
                      <a:close/>
                    </a:path>
                  </a:pathLst>
                </a:custGeom>
                <a:solidFill>
                  <a:srgbClr val="E7D6B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784458" name="Picture 7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69" y="150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59" name="Picture 7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02" y="1455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0" name="Picture 7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38" y="1595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1" name="Picture 7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30" y="1639"/>
                <a:ext cx="139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2" name="Picture 7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98" y="1694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3" name="Picture 7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44" y="173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4" name="Picture 8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69" y="1822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5" name="Picture 8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56" y="1890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6" name="Picture 8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48" y="195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7" name="Picture 8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04" y="2051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8" name="Picture 8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16" y="203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69" name="Picture 8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38" y="216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0" name="Picture 8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35" y="222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1" name="Picture 8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407" y="2296"/>
                <a:ext cx="13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2" name="Picture 8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17" y="2138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3" name="Picture 89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08" y="225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4" name="Picture 9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77" y="2392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5" name="Picture 9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14" y="251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6" name="Picture 9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279" y="2439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4477" name="Picture 9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397" y="2526"/>
                <a:ext cx="140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784478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20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84479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574800"/>
            <a:ext cx="7772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8448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7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8448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45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fld id="{FF1C0922-44CA-4761-88B8-F85C156B8BA1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84483" name="Picture 99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84484" name="Text Box 100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2579" name="Rectangle 3"/>
            <p:cNvSpPr>
              <a:spLocks noChangeArrowheads="1"/>
            </p:cNvSpPr>
            <p:nvPr/>
          </p:nvSpPr>
          <p:spPr bwMode="white">
            <a:xfrm>
              <a:off x="0" y="3696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2580" name="Rectangle 4"/>
            <p:cNvSpPr>
              <a:spLocks noChangeArrowheads="1"/>
            </p:cNvSpPr>
            <p:nvPr/>
          </p:nvSpPr>
          <p:spPr bwMode="white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92581" name="Group 5"/>
            <p:cNvGrpSpPr>
              <a:grpSpLocks/>
            </p:cNvGrpSpPr>
            <p:nvPr/>
          </p:nvGrpSpPr>
          <p:grpSpPr bwMode="auto">
            <a:xfrm>
              <a:off x="864" y="459"/>
              <a:ext cx="4128" cy="3477"/>
              <a:chOff x="864" y="459"/>
              <a:chExt cx="4128" cy="3477"/>
            </a:xfrm>
          </p:grpSpPr>
          <p:sp>
            <p:nvSpPr>
              <p:cNvPr id="792582" name="Oval 6"/>
              <p:cNvSpPr>
                <a:spLocks noChangeArrowheads="1"/>
              </p:cNvSpPr>
              <p:nvPr/>
            </p:nvSpPr>
            <p:spPr bwMode="ltGray">
              <a:xfrm>
                <a:off x="1180" y="460"/>
                <a:ext cx="3508" cy="347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75686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792583" name="Group 7"/>
              <p:cNvGrpSpPr>
                <a:grpSpLocks/>
              </p:cNvGrpSpPr>
              <p:nvPr/>
            </p:nvGrpSpPr>
            <p:grpSpPr bwMode="auto">
              <a:xfrm>
                <a:off x="864" y="463"/>
                <a:ext cx="4128" cy="3473"/>
                <a:chOff x="864" y="463"/>
                <a:chExt cx="4128" cy="3473"/>
              </a:xfrm>
            </p:grpSpPr>
            <p:sp>
              <p:nvSpPr>
                <p:cNvPr id="792584" name="Line 8"/>
                <p:cNvSpPr>
                  <a:spLocks noChangeShapeType="1"/>
                </p:cNvSpPr>
                <p:nvPr/>
              </p:nvSpPr>
              <p:spPr bwMode="ltGray">
                <a:xfrm>
                  <a:off x="2940" y="816"/>
                  <a:ext cx="0" cy="312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5" name="Oval 9"/>
                <p:cNvSpPr>
                  <a:spLocks noChangeArrowheads="1"/>
                </p:cNvSpPr>
                <p:nvPr/>
              </p:nvSpPr>
              <p:spPr bwMode="ltGray">
                <a:xfrm>
                  <a:off x="2475" y="525"/>
                  <a:ext cx="906" cy="435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6" name="Oval 10"/>
                <p:cNvSpPr>
                  <a:spLocks noChangeArrowheads="1"/>
                </p:cNvSpPr>
                <p:nvPr/>
              </p:nvSpPr>
              <p:spPr bwMode="ltGray">
                <a:xfrm>
                  <a:off x="2064" y="463"/>
                  <a:ext cx="1722" cy="862"/>
                </a:xfrm>
                <a:prstGeom prst="ellips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7" name="Arc 11"/>
                <p:cNvSpPr>
                  <a:spLocks/>
                </p:cNvSpPr>
                <p:nvPr/>
              </p:nvSpPr>
              <p:spPr bwMode="ltGray">
                <a:xfrm>
                  <a:off x="1683" y="823"/>
                  <a:ext cx="2496" cy="929"/>
                </a:xfrm>
                <a:custGeom>
                  <a:avLst/>
                  <a:gdLst>
                    <a:gd name="G0" fmla="+- 21600 0 0"/>
                    <a:gd name="G1" fmla="+- 11271 0 0"/>
                    <a:gd name="G2" fmla="+- 21600 0 0"/>
                    <a:gd name="T0" fmla="*/ 40869 w 43200"/>
                    <a:gd name="T1" fmla="*/ 1510 h 32871"/>
                    <a:gd name="T2" fmla="*/ 3174 w 43200"/>
                    <a:gd name="T3" fmla="*/ 0 h 32871"/>
                    <a:gd name="T4" fmla="*/ 21600 w 43200"/>
                    <a:gd name="T5" fmla="*/ 11271 h 328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2871" fill="none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</a:path>
                    <a:path w="43200" h="32871" stroke="0" extrusionOk="0">
                      <a:moveTo>
                        <a:pt x="40868" y="1510"/>
                      </a:moveTo>
                      <a:cubicBezTo>
                        <a:pt x="42401" y="4535"/>
                        <a:pt x="43200" y="7879"/>
                        <a:pt x="43200" y="11271"/>
                      </a:cubicBezTo>
                      <a:cubicBezTo>
                        <a:pt x="43200" y="23200"/>
                        <a:pt x="33529" y="32871"/>
                        <a:pt x="21600" y="32871"/>
                      </a:cubicBezTo>
                      <a:cubicBezTo>
                        <a:pt x="9670" y="32871"/>
                        <a:pt x="0" y="23200"/>
                        <a:pt x="0" y="11271"/>
                      </a:cubicBezTo>
                      <a:cubicBezTo>
                        <a:pt x="-1" y="7293"/>
                        <a:pt x="1098" y="3393"/>
                        <a:pt x="3173" y="-1"/>
                      </a:cubicBezTo>
                      <a:lnTo>
                        <a:pt x="21600" y="1127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8" name="Arc 12"/>
                <p:cNvSpPr>
                  <a:spLocks/>
                </p:cNvSpPr>
                <p:nvPr/>
              </p:nvSpPr>
              <p:spPr bwMode="ltGray">
                <a:xfrm>
                  <a:off x="1394" y="1308"/>
                  <a:ext cx="3072" cy="899"/>
                </a:xfrm>
                <a:custGeom>
                  <a:avLst/>
                  <a:gdLst>
                    <a:gd name="G0" fmla="+- 21600 0 0"/>
                    <a:gd name="G1" fmla="+- 3057 0 0"/>
                    <a:gd name="G2" fmla="+- 21600 0 0"/>
                    <a:gd name="T0" fmla="*/ 42983 w 43200"/>
                    <a:gd name="T1" fmla="*/ 0 h 24657"/>
                    <a:gd name="T2" fmla="*/ 154 w 43200"/>
                    <a:gd name="T3" fmla="*/ 479 h 24657"/>
                    <a:gd name="T4" fmla="*/ 21600 w 43200"/>
                    <a:gd name="T5" fmla="*/ 3057 h 24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657" fill="none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</a:path>
                    <a:path w="43200" h="24657" stroke="0" extrusionOk="0">
                      <a:moveTo>
                        <a:pt x="42982" y="0"/>
                      </a:moveTo>
                      <a:cubicBezTo>
                        <a:pt x="43127" y="1012"/>
                        <a:pt x="43200" y="2034"/>
                        <a:pt x="43200" y="3057"/>
                      </a:cubicBezTo>
                      <a:cubicBezTo>
                        <a:pt x="43200" y="14986"/>
                        <a:pt x="33529" y="24657"/>
                        <a:pt x="21600" y="24657"/>
                      </a:cubicBezTo>
                      <a:cubicBezTo>
                        <a:pt x="9670" y="24657"/>
                        <a:pt x="0" y="14986"/>
                        <a:pt x="0" y="3057"/>
                      </a:cubicBezTo>
                      <a:cubicBezTo>
                        <a:pt x="-1" y="2195"/>
                        <a:pt x="51" y="1334"/>
                        <a:pt x="154" y="479"/>
                      </a:cubicBezTo>
                      <a:lnTo>
                        <a:pt x="21600" y="305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89" name="Arc 13"/>
                <p:cNvSpPr>
                  <a:spLocks/>
                </p:cNvSpPr>
                <p:nvPr/>
              </p:nvSpPr>
              <p:spPr bwMode="ltGray">
                <a:xfrm>
                  <a:off x="1212" y="1759"/>
                  <a:ext cx="3442" cy="887"/>
                </a:xfrm>
                <a:custGeom>
                  <a:avLst/>
                  <a:gdLst>
                    <a:gd name="G0" fmla="+- 21476 0 0"/>
                    <a:gd name="G1" fmla="+- 0 0 0"/>
                    <a:gd name="G2" fmla="+- 21600 0 0"/>
                    <a:gd name="T0" fmla="*/ 43031 w 43031"/>
                    <a:gd name="T1" fmla="*/ 1391 h 21600"/>
                    <a:gd name="T2" fmla="*/ 0 w 43031"/>
                    <a:gd name="T3" fmla="*/ 2307 h 21600"/>
                    <a:gd name="T4" fmla="*/ 21476 w 43031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31" h="21600" fill="none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</a:path>
                    <a:path w="43031" h="21600" stroke="0" extrusionOk="0">
                      <a:moveTo>
                        <a:pt x="43031" y="1391"/>
                      </a:moveTo>
                      <a:cubicBezTo>
                        <a:pt x="42297" y="12756"/>
                        <a:pt x="32865" y="21599"/>
                        <a:pt x="21476" y="21600"/>
                      </a:cubicBezTo>
                      <a:cubicBezTo>
                        <a:pt x="10439" y="21600"/>
                        <a:pt x="1178" y="13280"/>
                        <a:pt x="-1" y="2307"/>
                      </a:cubicBezTo>
                      <a:lnTo>
                        <a:pt x="214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0" name="Arc 14"/>
                <p:cNvSpPr>
                  <a:spLocks/>
                </p:cNvSpPr>
                <p:nvPr/>
              </p:nvSpPr>
              <p:spPr bwMode="ltGray">
                <a:xfrm>
                  <a:off x="1175" y="2160"/>
                  <a:ext cx="3525" cy="904"/>
                </a:xfrm>
                <a:custGeom>
                  <a:avLst/>
                  <a:gdLst>
                    <a:gd name="G0" fmla="+- 21220 0 0"/>
                    <a:gd name="G1" fmla="+- 0 0 0"/>
                    <a:gd name="G2" fmla="+- 21600 0 0"/>
                    <a:gd name="T0" fmla="*/ 42699 w 42699"/>
                    <a:gd name="T1" fmla="*/ 2286 h 21600"/>
                    <a:gd name="T2" fmla="*/ 0 w 42699"/>
                    <a:gd name="T3" fmla="*/ 4033 h 21600"/>
                    <a:gd name="T4" fmla="*/ 21220 w 4269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99" h="21600" fill="none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</a:path>
                    <a:path w="42699" h="21600" stroke="0" extrusionOk="0">
                      <a:moveTo>
                        <a:pt x="42698" y="2285"/>
                      </a:moveTo>
                      <a:cubicBezTo>
                        <a:pt x="41529" y="13268"/>
                        <a:pt x="32264" y="21599"/>
                        <a:pt x="21220" y="21600"/>
                      </a:cubicBezTo>
                      <a:cubicBezTo>
                        <a:pt x="10845" y="21600"/>
                        <a:pt x="1936" y="14224"/>
                        <a:pt x="-1" y="4033"/>
                      </a:cubicBezTo>
                      <a:lnTo>
                        <a:pt x="2122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1" name="Arc 15"/>
                <p:cNvSpPr>
                  <a:spLocks/>
                </p:cNvSpPr>
                <p:nvPr/>
              </p:nvSpPr>
              <p:spPr bwMode="ltGray">
                <a:xfrm>
                  <a:off x="1290" y="2448"/>
                  <a:ext cx="3284" cy="978"/>
                </a:xfrm>
                <a:custGeom>
                  <a:avLst/>
                  <a:gdLst>
                    <a:gd name="G0" fmla="+- 19827 0 0"/>
                    <a:gd name="G1" fmla="+- 0 0 0"/>
                    <a:gd name="G2" fmla="+- 21600 0 0"/>
                    <a:gd name="T0" fmla="*/ 39783 w 39783"/>
                    <a:gd name="T1" fmla="*/ 8265 h 21600"/>
                    <a:gd name="T2" fmla="*/ 0 w 39783"/>
                    <a:gd name="T3" fmla="*/ 8569 h 21600"/>
                    <a:gd name="T4" fmla="*/ 19827 w 39783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783" h="21600" fill="none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</a:path>
                    <a:path w="39783" h="21600" stroke="0" extrusionOk="0">
                      <a:moveTo>
                        <a:pt x="39783" y="8265"/>
                      </a:moveTo>
                      <a:cubicBezTo>
                        <a:pt x="36440" y="16336"/>
                        <a:pt x="28563" y="21599"/>
                        <a:pt x="19827" y="21600"/>
                      </a:cubicBezTo>
                      <a:cubicBezTo>
                        <a:pt x="11210" y="21600"/>
                        <a:pt x="3417" y="16478"/>
                        <a:pt x="-1" y="8569"/>
                      </a:cubicBezTo>
                      <a:lnTo>
                        <a:pt x="1982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2" name="Arc 16"/>
                <p:cNvSpPr>
                  <a:spLocks/>
                </p:cNvSpPr>
                <p:nvPr/>
              </p:nvSpPr>
              <p:spPr bwMode="ltGray">
                <a:xfrm>
                  <a:off x="1648" y="2592"/>
                  <a:ext cx="2587" cy="1113"/>
                </a:xfrm>
                <a:custGeom>
                  <a:avLst/>
                  <a:gdLst>
                    <a:gd name="G0" fmla="+- 15481 0 0"/>
                    <a:gd name="G1" fmla="+- 0 0 0"/>
                    <a:gd name="G2" fmla="+- 21600 0 0"/>
                    <a:gd name="T0" fmla="*/ 31345 w 31345"/>
                    <a:gd name="T1" fmla="*/ 14659 h 21600"/>
                    <a:gd name="T2" fmla="*/ 0 w 31345"/>
                    <a:gd name="T3" fmla="*/ 15063 h 21600"/>
                    <a:gd name="T4" fmla="*/ 15481 w 3134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345" h="21600" fill="none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</a:path>
                    <a:path w="31345" h="21600" stroke="0" extrusionOk="0">
                      <a:moveTo>
                        <a:pt x="31345" y="14659"/>
                      </a:moveTo>
                      <a:cubicBezTo>
                        <a:pt x="27256" y="19083"/>
                        <a:pt x="21505" y="21599"/>
                        <a:pt x="15481" y="21600"/>
                      </a:cubicBezTo>
                      <a:cubicBezTo>
                        <a:pt x="9649" y="21600"/>
                        <a:pt x="4066" y="19242"/>
                        <a:pt x="-1" y="15063"/>
                      </a:cubicBezTo>
                      <a:lnTo>
                        <a:pt x="1548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593" name="Arc 17"/>
                <p:cNvSpPr>
                  <a:spLocks/>
                </p:cNvSpPr>
                <p:nvPr/>
              </p:nvSpPr>
              <p:spPr bwMode="ltGray">
                <a:xfrm>
                  <a:off x="2248" y="2757"/>
                  <a:ext cx="1441" cy="1113"/>
                </a:xfrm>
                <a:custGeom>
                  <a:avLst/>
                  <a:gdLst>
                    <a:gd name="G0" fmla="+- 8051 0 0"/>
                    <a:gd name="G1" fmla="+- 0 0 0"/>
                    <a:gd name="G2" fmla="+- 21600 0 0"/>
                    <a:gd name="T0" fmla="*/ 17455 w 17455"/>
                    <a:gd name="T1" fmla="*/ 19446 h 21600"/>
                    <a:gd name="T2" fmla="*/ 0 w 17455"/>
                    <a:gd name="T3" fmla="*/ 20044 h 21600"/>
                    <a:gd name="T4" fmla="*/ 8051 w 17455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455" h="21600" fill="none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</a:path>
                    <a:path w="17455" h="21600" stroke="0" extrusionOk="0">
                      <a:moveTo>
                        <a:pt x="17454" y="19445"/>
                      </a:moveTo>
                      <a:cubicBezTo>
                        <a:pt x="14522" y="20863"/>
                        <a:pt x="11307" y="21599"/>
                        <a:pt x="8051" y="21600"/>
                      </a:cubicBezTo>
                      <a:cubicBezTo>
                        <a:pt x="5292" y="21600"/>
                        <a:pt x="2559" y="21071"/>
                        <a:pt x="0" y="20043"/>
                      </a:cubicBezTo>
                      <a:lnTo>
                        <a:pt x="805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594" name="Group 18"/>
                <p:cNvGrpSpPr>
                  <a:grpSpLocks/>
                </p:cNvGrpSpPr>
                <p:nvPr/>
              </p:nvGrpSpPr>
              <p:grpSpPr bwMode="auto">
                <a:xfrm>
                  <a:off x="864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595" name="Freeform 19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6" name="Freeform 20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7" name="Freeform 21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8" name="Freeform 22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599" name="Freeform 23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0" name="Freeform 24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1" name="Freeform 25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2" name="Freeform 26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3" name="Freeform 27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4" name="Freeform 28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5" name="Freeform 29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92606" name="Line 30"/>
                <p:cNvSpPr>
                  <a:spLocks noChangeShapeType="1"/>
                </p:cNvSpPr>
                <p:nvPr/>
              </p:nvSpPr>
              <p:spPr bwMode="ltGray">
                <a:xfrm flipV="1">
                  <a:off x="2928" y="4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792607" name="Group 31"/>
                <p:cNvGrpSpPr>
                  <a:grpSpLocks/>
                </p:cNvGrpSpPr>
                <p:nvPr/>
              </p:nvGrpSpPr>
              <p:grpSpPr bwMode="auto">
                <a:xfrm flipH="1">
                  <a:off x="2976" y="480"/>
                  <a:ext cx="2016" cy="3448"/>
                  <a:chOff x="864" y="480"/>
                  <a:chExt cx="2016" cy="3448"/>
                </a:xfrm>
              </p:grpSpPr>
              <p:sp>
                <p:nvSpPr>
                  <p:cNvPr id="792608" name="Freeform 32"/>
                  <p:cNvSpPr>
                    <a:spLocks/>
                  </p:cNvSpPr>
                  <p:nvPr/>
                </p:nvSpPr>
                <p:spPr bwMode="ltGray">
                  <a:xfrm>
                    <a:off x="2327" y="816"/>
                    <a:ext cx="553" cy="3112"/>
                  </a:xfrm>
                  <a:custGeom>
                    <a:avLst/>
                    <a:gdLst/>
                    <a:ahLst/>
                    <a:cxnLst>
                      <a:cxn ang="0">
                        <a:pos x="553" y="0"/>
                      </a:cxn>
                      <a:cxn ang="0">
                        <a:pos x="345" y="3112"/>
                      </a:cxn>
                    </a:cxnLst>
                    <a:rect l="0" t="0" r="r" b="b"/>
                    <a:pathLst>
                      <a:path w="553" h="3112">
                        <a:moveTo>
                          <a:pt x="553" y="0"/>
                        </a:moveTo>
                        <a:cubicBezTo>
                          <a:pt x="155" y="839"/>
                          <a:pt x="0" y="2702"/>
                          <a:pt x="345" y="311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09" name="Freeform 33"/>
                  <p:cNvSpPr>
                    <a:spLocks/>
                  </p:cNvSpPr>
                  <p:nvPr/>
                </p:nvSpPr>
                <p:spPr bwMode="ltGray">
                  <a:xfrm>
                    <a:off x="1800" y="786"/>
                    <a:ext cx="1032" cy="3072"/>
                  </a:xfrm>
                  <a:custGeom>
                    <a:avLst/>
                    <a:gdLst/>
                    <a:ahLst/>
                    <a:cxnLst>
                      <a:cxn ang="0">
                        <a:pos x="1032" y="0"/>
                      </a:cxn>
                      <a:cxn ang="0">
                        <a:pos x="570" y="3072"/>
                      </a:cxn>
                    </a:cxnLst>
                    <a:rect l="0" t="0" r="r" b="b"/>
                    <a:pathLst>
                      <a:path w="1032" h="3072">
                        <a:moveTo>
                          <a:pt x="1032" y="0"/>
                        </a:moveTo>
                        <a:cubicBezTo>
                          <a:pt x="258" y="846"/>
                          <a:pt x="0" y="2694"/>
                          <a:pt x="570" y="30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0" name="Freeform 34"/>
                  <p:cNvSpPr>
                    <a:spLocks/>
                  </p:cNvSpPr>
                  <p:nvPr/>
                </p:nvSpPr>
                <p:spPr bwMode="ltGray">
                  <a:xfrm>
                    <a:off x="1494" y="774"/>
                    <a:ext cx="1296" cy="2934"/>
                  </a:xfrm>
                  <a:custGeom>
                    <a:avLst/>
                    <a:gdLst/>
                    <a:ahLst/>
                    <a:cxnLst>
                      <a:cxn ang="0">
                        <a:pos x="1296" y="0"/>
                      </a:cxn>
                      <a:cxn ang="0">
                        <a:pos x="570" y="2934"/>
                      </a:cxn>
                    </a:cxnLst>
                    <a:rect l="0" t="0" r="r" b="b"/>
                    <a:pathLst>
                      <a:path w="1296" h="2934">
                        <a:moveTo>
                          <a:pt x="1296" y="0"/>
                        </a:moveTo>
                        <a:cubicBezTo>
                          <a:pt x="54" y="864"/>
                          <a:pt x="0" y="2556"/>
                          <a:pt x="570" y="293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1" name="Freeform 35"/>
                  <p:cNvSpPr>
                    <a:spLocks/>
                  </p:cNvSpPr>
                  <p:nvPr/>
                </p:nvSpPr>
                <p:spPr bwMode="ltGray">
                  <a:xfrm>
                    <a:off x="1092" y="756"/>
                    <a:ext cx="1674" cy="2688"/>
                  </a:xfrm>
                  <a:custGeom>
                    <a:avLst/>
                    <a:gdLst/>
                    <a:ahLst/>
                    <a:cxnLst>
                      <a:cxn ang="0">
                        <a:pos x="1674" y="0"/>
                      </a:cxn>
                      <a:cxn ang="0">
                        <a:pos x="624" y="2688"/>
                      </a:cxn>
                    </a:cxnLst>
                    <a:rect l="0" t="0" r="r" b="b"/>
                    <a:pathLst>
                      <a:path w="1674" h="2688">
                        <a:moveTo>
                          <a:pt x="1674" y="0"/>
                        </a:moveTo>
                        <a:cubicBezTo>
                          <a:pt x="0" y="756"/>
                          <a:pt x="210" y="2382"/>
                          <a:pt x="624" y="268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2" name="Freeform 36"/>
                  <p:cNvSpPr>
                    <a:spLocks/>
                  </p:cNvSpPr>
                  <p:nvPr/>
                </p:nvSpPr>
                <p:spPr bwMode="ltGray">
                  <a:xfrm>
                    <a:off x="864" y="732"/>
                    <a:ext cx="1902" cy="2154"/>
                  </a:xfrm>
                  <a:custGeom>
                    <a:avLst/>
                    <a:gdLst/>
                    <a:ahLst/>
                    <a:cxnLst>
                      <a:cxn ang="0">
                        <a:pos x="1902" y="0"/>
                      </a:cxn>
                      <a:cxn ang="0">
                        <a:pos x="456" y="2154"/>
                      </a:cxn>
                    </a:cxnLst>
                    <a:rect l="0" t="0" r="r" b="b"/>
                    <a:pathLst>
                      <a:path w="1902" h="2154">
                        <a:moveTo>
                          <a:pt x="1902" y="0"/>
                        </a:moveTo>
                        <a:cubicBezTo>
                          <a:pt x="0" y="508"/>
                          <a:pt x="400" y="2092"/>
                          <a:pt x="456" y="21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3" name="Freeform 37"/>
                  <p:cNvSpPr>
                    <a:spLocks/>
                  </p:cNvSpPr>
                  <p:nvPr/>
                </p:nvSpPr>
                <p:spPr bwMode="ltGray">
                  <a:xfrm>
                    <a:off x="1208" y="696"/>
                    <a:ext cx="1544" cy="1176"/>
                  </a:xfrm>
                  <a:custGeom>
                    <a:avLst/>
                    <a:gdLst/>
                    <a:ahLst/>
                    <a:cxnLst>
                      <a:cxn ang="0">
                        <a:pos x="1544" y="0"/>
                      </a:cxn>
                      <a:cxn ang="0">
                        <a:pos x="0" y="1176"/>
                      </a:cxn>
                    </a:cxnLst>
                    <a:rect l="0" t="0" r="r" b="b"/>
                    <a:pathLst>
                      <a:path w="1544" h="1176">
                        <a:moveTo>
                          <a:pt x="1544" y="0"/>
                        </a:moveTo>
                        <a:cubicBezTo>
                          <a:pt x="440" y="112"/>
                          <a:pt x="0" y="992"/>
                          <a:pt x="0" y="11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4" name="Freeform 38"/>
                  <p:cNvSpPr>
                    <a:spLocks/>
                  </p:cNvSpPr>
                  <p:nvPr/>
                </p:nvSpPr>
                <p:spPr bwMode="ltGray">
                  <a:xfrm>
                    <a:off x="1552" y="672"/>
                    <a:ext cx="1200" cy="472"/>
                  </a:xfrm>
                  <a:custGeom>
                    <a:avLst/>
                    <a:gdLst/>
                    <a:ahLst/>
                    <a:cxnLst>
                      <a:cxn ang="0">
                        <a:pos x="1200" y="0"/>
                      </a:cxn>
                      <a:cxn ang="0">
                        <a:pos x="0" y="472"/>
                      </a:cxn>
                    </a:cxnLst>
                    <a:rect l="0" t="0" r="r" b="b"/>
                    <a:pathLst>
                      <a:path w="1200" h="472">
                        <a:moveTo>
                          <a:pt x="1200" y="0"/>
                        </a:moveTo>
                        <a:cubicBezTo>
                          <a:pt x="584" y="24"/>
                          <a:pt x="264" y="192"/>
                          <a:pt x="0" y="4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5" name="Freeform 39"/>
                  <p:cNvSpPr>
                    <a:spLocks/>
                  </p:cNvSpPr>
                  <p:nvPr/>
                </p:nvSpPr>
                <p:spPr bwMode="ltGray">
                  <a:xfrm>
                    <a:off x="1784" y="600"/>
                    <a:ext cx="984" cy="280"/>
                  </a:xfrm>
                  <a:custGeom>
                    <a:avLst/>
                    <a:gdLst/>
                    <a:ahLst/>
                    <a:cxnLst>
                      <a:cxn ang="0">
                        <a:pos x="984" y="56"/>
                      </a:cxn>
                      <a:cxn ang="0">
                        <a:pos x="0" y="280"/>
                      </a:cxn>
                    </a:cxnLst>
                    <a:rect l="0" t="0" r="r" b="b"/>
                    <a:pathLst>
                      <a:path w="984" h="280">
                        <a:moveTo>
                          <a:pt x="984" y="56"/>
                        </a:moveTo>
                        <a:cubicBezTo>
                          <a:pt x="568" y="0"/>
                          <a:pt x="192" y="104"/>
                          <a:pt x="0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6" name="Freeform 40"/>
                  <p:cNvSpPr>
                    <a:spLocks/>
                  </p:cNvSpPr>
                  <p:nvPr/>
                </p:nvSpPr>
                <p:spPr bwMode="ltGray">
                  <a:xfrm>
                    <a:off x="2168" y="554"/>
                    <a:ext cx="640" cy="88"/>
                  </a:xfrm>
                  <a:custGeom>
                    <a:avLst/>
                    <a:gdLst/>
                    <a:ahLst/>
                    <a:cxnLst>
                      <a:cxn ang="0">
                        <a:pos x="640" y="8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640" h="88">
                        <a:moveTo>
                          <a:pt x="640" y="88"/>
                        </a:moveTo>
                        <a:cubicBezTo>
                          <a:pt x="400" y="0"/>
                          <a:pt x="112" y="30"/>
                          <a:pt x="0" y="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7" name="Freeform 41"/>
                  <p:cNvSpPr>
                    <a:spLocks/>
                  </p:cNvSpPr>
                  <p:nvPr/>
                </p:nvSpPr>
                <p:spPr bwMode="ltGray">
                  <a:xfrm>
                    <a:off x="2508" y="504"/>
                    <a:ext cx="330" cy="126"/>
                  </a:xfrm>
                  <a:custGeom>
                    <a:avLst/>
                    <a:gdLst/>
                    <a:ahLst/>
                    <a:cxnLst>
                      <a:cxn ang="0">
                        <a:pos x="330" y="12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30" h="126">
                        <a:moveTo>
                          <a:pt x="330" y="126"/>
                        </a:moveTo>
                        <a:cubicBezTo>
                          <a:pt x="186" y="48"/>
                          <a:pt x="78" y="18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792618" name="Freeform 42"/>
                  <p:cNvSpPr>
                    <a:spLocks/>
                  </p:cNvSpPr>
                  <p:nvPr/>
                </p:nvSpPr>
                <p:spPr bwMode="ltGray">
                  <a:xfrm>
                    <a:off x="2736" y="480"/>
                    <a:ext cx="14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44" y="144"/>
                      </a:cxn>
                    </a:cxnLst>
                    <a:rect l="0" t="0" r="r" b="b"/>
                    <a:pathLst>
                      <a:path w="144" h="144">
                        <a:moveTo>
                          <a:pt x="0" y="0"/>
                        </a:moveTo>
                        <a:cubicBezTo>
                          <a:pt x="24" y="24"/>
                          <a:pt x="132" y="102"/>
                          <a:pt x="144" y="1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792619" name="Group 43"/>
              <p:cNvGrpSpPr>
                <a:grpSpLocks/>
              </p:cNvGrpSpPr>
              <p:nvPr/>
            </p:nvGrpSpPr>
            <p:grpSpPr bwMode="auto">
              <a:xfrm>
                <a:off x="1194" y="483"/>
                <a:ext cx="3318" cy="3405"/>
                <a:chOff x="1194" y="483"/>
                <a:chExt cx="3318" cy="3405"/>
              </a:xfrm>
            </p:grpSpPr>
            <p:sp>
              <p:nvSpPr>
                <p:cNvPr id="792620" name="Freeform 44"/>
                <p:cNvSpPr>
                  <a:spLocks/>
                </p:cNvSpPr>
                <p:nvPr/>
              </p:nvSpPr>
              <p:spPr bwMode="ltGray">
                <a:xfrm>
                  <a:off x="2186" y="2873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1" name="Freeform 45"/>
                <p:cNvSpPr>
                  <a:spLocks/>
                </p:cNvSpPr>
                <p:nvPr/>
              </p:nvSpPr>
              <p:spPr bwMode="ltGray">
                <a:xfrm>
                  <a:off x="2096" y="3138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2" name="Freeform 46"/>
                <p:cNvSpPr>
                  <a:spLocks/>
                </p:cNvSpPr>
                <p:nvPr/>
              </p:nvSpPr>
              <p:spPr bwMode="ltGray">
                <a:xfrm>
                  <a:off x="2141" y="3066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3" name="Freeform 47"/>
                <p:cNvSpPr>
                  <a:spLocks/>
                </p:cNvSpPr>
                <p:nvPr/>
              </p:nvSpPr>
              <p:spPr bwMode="ltGray">
                <a:xfrm>
                  <a:off x="2436" y="2754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4" name="Freeform 48"/>
                <p:cNvSpPr>
                  <a:spLocks/>
                </p:cNvSpPr>
                <p:nvPr/>
              </p:nvSpPr>
              <p:spPr bwMode="ltGray">
                <a:xfrm>
                  <a:off x="2506" y="2547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5" name="Freeform 49"/>
                <p:cNvSpPr>
                  <a:spLocks/>
                </p:cNvSpPr>
                <p:nvPr/>
              </p:nvSpPr>
              <p:spPr bwMode="ltGray">
                <a:xfrm>
                  <a:off x="2549" y="2823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6" name="Freeform 50"/>
                <p:cNvSpPr>
                  <a:spLocks/>
                </p:cNvSpPr>
                <p:nvPr/>
              </p:nvSpPr>
              <p:spPr bwMode="ltGray">
                <a:xfrm>
                  <a:off x="2560" y="2744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7" name="Freeform 51"/>
                <p:cNvSpPr>
                  <a:spLocks/>
                </p:cNvSpPr>
                <p:nvPr/>
              </p:nvSpPr>
              <p:spPr bwMode="ltGray">
                <a:xfrm>
                  <a:off x="2720" y="3024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8" name="Freeform 52"/>
                <p:cNvSpPr>
                  <a:spLocks/>
                </p:cNvSpPr>
                <p:nvPr/>
              </p:nvSpPr>
              <p:spPr bwMode="ltGray">
                <a:xfrm>
                  <a:off x="2678" y="3165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29" name="Freeform 53"/>
                <p:cNvSpPr>
                  <a:spLocks/>
                </p:cNvSpPr>
                <p:nvPr/>
              </p:nvSpPr>
              <p:spPr bwMode="ltGray">
                <a:xfrm>
                  <a:off x="2735" y="3156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0" name="Freeform 54"/>
                <p:cNvSpPr>
                  <a:spLocks/>
                </p:cNvSpPr>
                <p:nvPr/>
              </p:nvSpPr>
              <p:spPr bwMode="ltGray">
                <a:xfrm>
                  <a:off x="2474" y="3030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1" name="Freeform 55"/>
                <p:cNvSpPr>
                  <a:spLocks/>
                </p:cNvSpPr>
                <p:nvPr/>
              </p:nvSpPr>
              <p:spPr bwMode="ltGray">
                <a:xfrm>
                  <a:off x="2474" y="3273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2" name="Freeform 56"/>
                <p:cNvSpPr>
                  <a:spLocks/>
                </p:cNvSpPr>
                <p:nvPr/>
              </p:nvSpPr>
              <p:spPr bwMode="ltGray">
                <a:xfrm>
                  <a:off x="2612" y="3280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3" name="Freeform 57"/>
                <p:cNvSpPr>
                  <a:spLocks/>
                </p:cNvSpPr>
                <p:nvPr/>
              </p:nvSpPr>
              <p:spPr bwMode="ltGray">
                <a:xfrm>
                  <a:off x="2830" y="3270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4" name="Freeform 58"/>
                <p:cNvSpPr>
                  <a:spLocks/>
                </p:cNvSpPr>
                <p:nvPr/>
              </p:nvSpPr>
              <p:spPr bwMode="ltGray">
                <a:xfrm>
                  <a:off x="2921" y="3218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5" name="Freeform 59"/>
                <p:cNvSpPr>
                  <a:spLocks/>
                </p:cNvSpPr>
                <p:nvPr/>
              </p:nvSpPr>
              <p:spPr bwMode="ltGray">
                <a:xfrm>
                  <a:off x="2902" y="3258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6" name="Freeform 60"/>
                <p:cNvSpPr>
                  <a:spLocks/>
                </p:cNvSpPr>
                <p:nvPr/>
              </p:nvSpPr>
              <p:spPr bwMode="ltGray">
                <a:xfrm>
                  <a:off x="2822" y="3102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7" name="Freeform 61"/>
                <p:cNvSpPr>
                  <a:spLocks/>
                </p:cNvSpPr>
                <p:nvPr/>
              </p:nvSpPr>
              <p:spPr bwMode="ltGray">
                <a:xfrm>
                  <a:off x="3290" y="3114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8" name="Freeform 62"/>
                <p:cNvSpPr>
                  <a:spLocks/>
                </p:cNvSpPr>
                <p:nvPr/>
              </p:nvSpPr>
              <p:spPr bwMode="ltGray">
                <a:xfrm>
                  <a:off x="3404" y="3114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39" name="Freeform 63"/>
                <p:cNvSpPr>
                  <a:spLocks/>
                </p:cNvSpPr>
                <p:nvPr/>
              </p:nvSpPr>
              <p:spPr bwMode="ltGray">
                <a:xfrm>
                  <a:off x="3356" y="3121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0" name="Freeform 64"/>
                <p:cNvSpPr>
                  <a:spLocks/>
                </p:cNvSpPr>
                <p:nvPr/>
              </p:nvSpPr>
              <p:spPr bwMode="ltGray">
                <a:xfrm>
                  <a:off x="3538" y="3177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1" name="Freeform 65"/>
                <p:cNvSpPr>
                  <a:spLocks/>
                </p:cNvSpPr>
                <p:nvPr/>
              </p:nvSpPr>
              <p:spPr bwMode="ltGray">
                <a:xfrm>
                  <a:off x="3580" y="3187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2" name="Freeform 66"/>
                <p:cNvSpPr>
                  <a:spLocks/>
                </p:cNvSpPr>
                <p:nvPr/>
              </p:nvSpPr>
              <p:spPr bwMode="ltGray">
                <a:xfrm>
                  <a:off x="3646" y="3201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3" name="Freeform 67"/>
                <p:cNvSpPr>
                  <a:spLocks/>
                </p:cNvSpPr>
                <p:nvPr/>
              </p:nvSpPr>
              <p:spPr bwMode="ltGray">
                <a:xfrm>
                  <a:off x="3679" y="3207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4" name="Freeform 68"/>
                <p:cNvSpPr>
                  <a:spLocks/>
                </p:cNvSpPr>
                <p:nvPr/>
              </p:nvSpPr>
              <p:spPr bwMode="ltGray">
                <a:xfrm>
                  <a:off x="3674" y="3232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5" name="Freeform 69"/>
                <p:cNvSpPr>
                  <a:spLocks/>
                </p:cNvSpPr>
                <p:nvPr/>
              </p:nvSpPr>
              <p:spPr bwMode="ltGray">
                <a:xfrm>
                  <a:off x="3731" y="3441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6" name="Freeform 70"/>
                <p:cNvSpPr>
                  <a:spLocks/>
                </p:cNvSpPr>
                <p:nvPr/>
              </p:nvSpPr>
              <p:spPr bwMode="ltGray">
                <a:xfrm>
                  <a:off x="2361" y="3354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7" name="Freeform 71"/>
                <p:cNvSpPr>
                  <a:spLocks/>
                </p:cNvSpPr>
                <p:nvPr/>
              </p:nvSpPr>
              <p:spPr bwMode="ltGray">
                <a:xfrm>
                  <a:off x="3182" y="3846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8" name="Freeform 72"/>
                <p:cNvSpPr>
                  <a:spLocks/>
                </p:cNvSpPr>
                <p:nvPr/>
              </p:nvSpPr>
              <p:spPr bwMode="ltGray">
                <a:xfrm>
                  <a:off x="3867" y="3351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49" name="Freeform 73"/>
                <p:cNvSpPr>
                  <a:spLocks/>
                </p:cNvSpPr>
                <p:nvPr/>
              </p:nvSpPr>
              <p:spPr bwMode="ltGray">
                <a:xfrm>
                  <a:off x="3836" y="3305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0" name="Freeform 74"/>
                <p:cNvSpPr>
                  <a:spLocks/>
                </p:cNvSpPr>
                <p:nvPr/>
              </p:nvSpPr>
              <p:spPr bwMode="ltGray">
                <a:xfrm>
                  <a:off x="4067" y="3275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1" name="Freeform 75"/>
                <p:cNvSpPr>
                  <a:spLocks/>
                </p:cNvSpPr>
                <p:nvPr/>
              </p:nvSpPr>
              <p:spPr bwMode="ltGray">
                <a:xfrm>
                  <a:off x="4104" y="3225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2" name="Freeform 76"/>
                <p:cNvSpPr>
                  <a:spLocks/>
                </p:cNvSpPr>
                <p:nvPr/>
              </p:nvSpPr>
              <p:spPr bwMode="ltGray">
                <a:xfrm>
                  <a:off x="4298" y="3159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3" name="Freeform 77"/>
                <p:cNvSpPr>
                  <a:spLocks/>
                </p:cNvSpPr>
                <p:nvPr/>
              </p:nvSpPr>
              <p:spPr bwMode="ltGray">
                <a:xfrm>
                  <a:off x="4407" y="1986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4" name="Freeform 78"/>
                <p:cNvSpPr>
                  <a:spLocks/>
                </p:cNvSpPr>
                <p:nvPr/>
              </p:nvSpPr>
              <p:spPr bwMode="ltGray">
                <a:xfrm>
                  <a:off x="4435" y="1977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5" name="Freeform 79"/>
                <p:cNvSpPr>
                  <a:spLocks/>
                </p:cNvSpPr>
                <p:nvPr/>
              </p:nvSpPr>
              <p:spPr bwMode="ltGray">
                <a:xfrm>
                  <a:off x="4448" y="1977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6" name="Freeform 80"/>
                <p:cNvSpPr>
                  <a:spLocks/>
                </p:cNvSpPr>
                <p:nvPr/>
              </p:nvSpPr>
              <p:spPr bwMode="ltGray">
                <a:xfrm>
                  <a:off x="3458" y="675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7" name="Freeform 81"/>
                <p:cNvSpPr>
                  <a:spLocks/>
                </p:cNvSpPr>
                <p:nvPr/>
              </p:nvSpPr>
              <p:spPr bwMode="ltGray">
                <a:xfrm>
                  <a:off x="3143" y="494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8" name="Freeform 82"/>
                <p:cNvSpPr>
                  <a:spLocks/>
                </p:cNvSpPr>
                <p:nvPr/>
              </p:nvSpPr>
              <p:spPr bwMode="ltGray">
                <a:xfrm>
                  <a:off x="3210" y="601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59" name="Freeform 83"/>
                <p:cNvSpPr>
                  <a:spLocks/>
                </p:cNvSpPr>
                <p:nvPr/>
              </p:nvSpPr>
              <p:spPr bwMode="ltGray">
                <a:xfrm>
                  <a:off x="3204" y="64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0" name="Freeform 84"/>
                <p:cNvSpPr>
                  <a:spLocks/>
                </p:cNvSpPr>
                <p:nvPr/>
              </p:nvSpPr>
              <p:spPr bwMode="ltGray">
                <a:xfrm>
                  <a:off x="3116" y="615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1" name="Freeform 85"/>
                <p:cNvSpPr>
                  <a:spLocks/>
                </p:cNvSpPr>
                <p:nvPr/>
              </p:nvSpPr>
              <p:spPr bwMode="ltGray">
                <a:xfrm>
                  <a:off x="3013" y="577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2" name="Freeform 86"/>
                <p:cNvSpPr>
                  <a:spLocks/>
                </p:cNvSpPr>
                <p:nvPr/>
              </p:nvSpPr>
              <p:spPr bwMode="ltGray">
                <a:xfrm>
                  <a:off x="2717" y="483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3" name="Freeform 87"/>
                <p:cNvSpPr>
                  <a:spLocks/>
                </p:cNvSpPr>
                <p:nvPr/>
              </p:nvSpPr>
              <p:spPr bwMode="ltGray">
                <a:xfrm>
                  <a:off x="3293" y="603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4" name="Freeform 88"/>
                <p:cNvSpPr>
                  <a:spLocks/>
                </p:cNvSpPr>
                <p:nvPr/>
              </p:nvSpPr>
              <p:spPr bwMode="ltGray">
                <a:xfrm>
                  <a:off x="3281" y="645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5" name="Freeform 89"/>
                <p:cNvSpPr>
                  <a:spLocks/>
                </p:cNvSpPr>
                <p:nvPr/>
              </p:nvSpPr>
              <p:spPr bwMode="ltGray">
                <a:xfrm>
                  <a:off x="3305" y="660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6" name="Freeform 90"/>
                <p:cNvSpPr>
                  <a:spLocks/>
                </p:cNvSpPr>
                <p:nvPr/>
              </p:nvSpPr>
              <p:spPr bwMode="ltGray">
                <a:xfrm>
                  <a:off x="3392" y="692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7" name="Freeform 91"/>
                <p:cNvSpPr>
                  <a:spLocks/>
                </p:cNvSpPr>
                <p:nvPr/>
              </p:nvSpPr>
              <p:spPr bwMode="ltGray">
                <a:xfrm>
                  <a:off x="3386" y="654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8" name="Freeform 92"/>
                <p:cNvSpPr>
                  <a:spLocks/>
                </p:cNvSpPr>
                <p:nvPr/>
              </p:nvSpPr>
              <p:spPr bwMode="ltGray">
                <a:xfrm>
                  <a:off x="3339" y="615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69" name="Freeform 93"/>
                <p:cNvSpPr>
                  <a:spLocks/>
                </p:cNvSpPr>
                <p:nvPr/>
              </p:nvSpPr>
              <p:spPr bwMode="ltGray">
                <a:xfrm>
                  <a:off x="3369" y="540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0" name="Freeform 94"/>
                <p:cNvSpPr>
                  <a:spLocks/>
                </p:cNvSpPr>
                <p:nvPr/>
              </p:nvSpPr>
              <p:spPr bwMode="ltGray">
                <a:xfrm>
                  <a:off x="2516" y="522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1" name="Freeform 95"/>
                <p:cNvSpPr>
                  <a:spLocks/>
                </p:cNvSpPr>
                <p:nvPr/>
              </p:nvSpPr>
              <p:spPr bwMode="ltGray">
                <a:xfrm>
                  <a:off x="2576" y="657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2" name="Freeform 96"/>
                <p:cNvSpPr>
                  <a:spLocks/>
                </p:cNvSpPr>
                <p:nvPr/>
              </p:nvSpPr>
              <p:spPr bwMode="ltGray">
                <a:xfrm>
                  <a:off x="2625" y="680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3" name="Freeform 97"/>
                <p:cNvSpPr>
                  <a:spLocks/>
                </p:cNvSpPr>
                <p:nvPr/>
              </p:nvSpPr>
              <p:spPr bwMode="ltGray">
                <a:xfrm>
                  <a:off x="2629" y="744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4" name="Freeform 98"/>
                <p:cNvSpPr>
                  <a:spLocks/>
                </p:cNvSpPr>
                <p:nvPr/>
              </p:nvSpPr>
              <p:spPr bwMode="ltGray">
                <a:xfrm>
                  <a:off x="2642" y="777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5" name="Freeform 99"/>
                <p:cNvSpPr>
                  <a:spLocks/>
                </p:cNvSpPr>
                <p:nvPr/>
              </p:nvSpPr>
              <p:spPr bwMode="ltGray">
                <a:xfrm>
                  <a:off x="2735" y="828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6" name="Freeform 100"/>
                <p:cNvSpPr>
                  <a:spLocks/>
                </p:cNvSpPr>
                <p:nvPr/>
              </p:nvSpPr>
              <p:spPr bwMode="ltGray">
                <a:xfrm>
                  <a:off x="2714" y="863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7" name="Freeform 101"/>
                <p:cNvSpPr>
                  <a:spLocks/>
                </p:cNvSpPr>
                <p:nvPr/>
              </p:nvSpPr>
              <p:spPr bwMode="ltGray">
                <a:xfrm>
                  <a:off x="2729" y="898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8" name="Freeform 102"/>
                <p:cNvSpPr>
                  <a:spLocks/>
                </p:cNvSpPr>
                <p:nvPr/>
              </p:nvSpPr>
              <p:spPr bwMode="ltGray">
                <a:xfrm>
                  <a:off x="2953" y="975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79" name="Freeform 103"/>
                <p:cNvSpPr>
                  <a:spLocks/>
                </p:cNvSpPr>
                <p:nvPr/>
              </p:nvSpPr>
              <p:spPr bwMode="ltGray">
                <a:xfrm>
                  <a:off x="3022" y="981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0" name="Freeform 104"/>
                <p:cNvSpPr>
                  <a:spLocks/>
                </p:cNvSpPr>
                <p:nvPr/>
              </p:nvSpPr>
              <p:spPr bwMode="ltGray">
                <a:xfrm>
                  <a:off x="2973" y="1015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1" name="Freeform 105"/>
                <p:cNvSpPr>
                  <a:spLocks/>
                </p:cNvSpPr>
                <p:nvPr/>
              </p:nvSpPr>
              <p:spPr bwMode="ltGray">
                <a:xfrm>
                  <a:off x="3325" y="985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2" name="Freeform 106"/>
                <p:cNvSpPr>
                  <a:spLocks/>
                </p:cNvSpPr>
                <p:nvPr/>
              </p:nvSpPr>
              <p:spPr bwMode="ltGray">
                <a:xfrm>
                  <a:off x="3578" y="1091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3" name="Freeform 107"/>
                <p:cNvSpPr>
                  <a:spLocks/>
                </p:cNvSpPr>
                <p:nvPr/>
              </p:nvSpPr>
              <p:spPr bwMode="ltGray">
                <a:xfrm>
                  <a:off x="1234" y="639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4" name="Freeform 108"/>
                <p:cNvSpPr>
                  <a:spLocks/>
                </p:cNvSpPr>
                <p:nvPr/>
              </p:nvSpPr>
              <p:spPr bwMode="ltGray">
                <a:xfrm>
                  <a:off x="2810" y="2105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5" name="Freeform 109"/>
                <p:cNvSpPr>
                  <a:spLocks/>
                </p:cNvSpPr>
                <p:nvPr/>
              </p:nvSpPr>
              <p:spPr bwMode="ltGray">
                <a:xfrm>
                  <a:off x="2840" y="1841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6" name="Freeform 110"/>
                <p:cNvSpPr>
                  <a:spLocks/>
                </p:cNvSpPr>
                <p:nvPr/>
              </p:nvSpPr>
              <p:spPr bwMode="ltGray">
                <a:xfrm>
                  <a:off x="3063" y="1757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7" name="Freeform 111"/>
                <p:cNvSpPr>
                  <a:spLocks/>
                </p:cNvSpPr>
                <p:nvPr/>
              </p:nvSpPr>
              <p:spPr bwMode="ltGray">
                <a:xfrm>
                  <a:off x="3202" y="1742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8" name="Freeform 112"/>
                <p:cNvSpPr>
                  <a:spLocks/>
                </p:cNvSpPr>
                <p:nvPr/>
              </p:nvSpPr>
              <p:spPr bwMode="ltGray">
                <a:xfrm>
                  <a:off x="3241" y="1699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89" name="Freeform 113"/>
                <p:cNvSpPr>
                  <a:spLocks/>
                </p:cNvSpPr>
                <p:nvPr/>
              </p:nvSpPr>
              <p:spPr bwMode="ltGray">
                <a:xfrm>
                  <a:off x="3285" y="168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0" name="Freeform 114"/>
                <p:cNvSpPr>
                  <a:spLocks/>
                </p:cNvSpPr>
                <p:nvPr/>
              </p:nvSpPr>
              <p:spPr bwMode="ltGray">
                <a:xfrm>
                  <a:off x="3069" y="1506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1" name="Freeform 115"/>
                <p:cNvSpPr>
                  <a:spLocks/>
                </p:cNvSpPr>
                <p:nvPr/>
              </p:nvSpPr>
              <p:spPr bwMode="ltGray">
                <a:xfrm>
                  <a:off x="1518" y="2478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2" name="Freeform 116"/>
                <p:cNvSpPr>
                  <a:spLocks/>
                </p:cNvSpPr>
                <p:nvPr/>
              </p:nvSpPr>
              <p:spPr bwMode="ltGray">
                <a:xfrm>
                  <a:off x="1194" y="1923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3" name="Freeform 117"/>
                <p:cNvSpPr>
                  <a:spLocks/>
                </p:cNvSpPr>
                <p:nvPr/>
              </p:nvSpPr>
              <p:spPr bwMode="ltGray">
                <a:xfrm>
                  <a:off x="1827" y="2741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4" name="Freeform 118"/>
                <p:cNvSpPr>
                  <a:spLocks/>
                </p:cNvSpPr>
                <p:nvPr/>
              </p:nvSpPr>
              <p:spPr bwMode="ltGray">
                <a:xfrm>
                  <a:off x="1834" y="2825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5" name="Freeform 119"/>
                <p:cNvSpPr>
                  <a:spLocks/>
                </p:cNvSpPr>
                <p:nvPr/>
              </p:nvSpPr>
              <p:spPr bwMode="ltGray">
                <a:xfrm>
                  <a:off x="1872" y="2876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6" name="Freeform 120"/>
                <p:cNvSpPr>
                  <a:spLocks/>
                </p:cNvSpPr>
                <p:nvPr/>
              </p:nvSpPr>
              <p:spPr bwMode="ltGray">
                <a:xfrm>
                  <a:off x="1902" y="2956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7" name="Freeform 121"/>
                <p:cNvSpPr>
                  <a:spLocks/>
                </p:cNvSpPr>
                <p:nvPr/>
              </p:nvSpPr>
              <p:spPr bwMode="ltGray">
                <a:xfrm>
                  <a:off x="2208" y="2448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8" name="Freeform 122"/>
                <p:cNvSpPr>
                  <a:spLocks/>
                </p:cNvSpPr>
                <p:nvPr/>
              </p:nvSpPr>
              <p:spPr bwMode="ltGray">
                <a:xfrm>
                  <a:off x="2531" y="2342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699" name="Freeform 123"/>
                <p:cNvSpPr>
                  <a:spLocks/>
                </p:cNvSpPr>
                <p:nvPr/>
              </p:nvSpPr>
              <p:spPr bwMode="ltGray">
                <a:xfrm>
                  <a:off x="2738" y="2316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0" name="Freeform 124"/>
                <p:cNvSpPr>
                  <a:spLocks/>
                </p:cNvSpPr>
                <p:nvPr/>
              </p:nvSpPr>
              <p:spPr bwMode="ltGray">
                <a:xfrm>
                  <a:off x="2786" y="2270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92701" name="Group 125"/>
              <p:cNvGrpSpPr>
                <a:grpSpLocks/>
              </p:cNvGrpSpPr>
              <p:nvPr/>
            </p:nvGrpSpPr>
            <p:grpSpPr bwMode="auto">
              <a:xfrm>
                <a:off x="1186" y="459"/>
                <a:ext cx="3318" cy="3405"/>
                <a:chOff x="1186" y="459"/>
                <a:chExt cx="3318" cy="3405"/>
              </a:xfrm>
            </p:grpSpPr>
            <p:sp>
              <p:nvSpPr>
                <p:cNvPr id="792702" name="Freeform 126"/>
                <p:cNvSpPr>
                  <a:spLocks/>
                </p:cNvSpPr>
                <p:nvPr/>
              </p:nvSpPr>
              <p:spPr bwMode="ltGray">
                <a:xfrm>
                  <a:off x="2178" y="2849"/>
                  <a:ext cx="292" cy="274"/>
                </a:xfrm>
                <a:custGeom>
                  <a:avLst/>
                  <a:gdLst/>
                  <a:ahLst/>
                  <a:cxnLst>
                    <a:cxn ang="0">
                      <a:pos x="69" y="73"/>
                    </a:cxn>
                    <a:cxn ang="0">
                      <a:pos x="102" y="79"/>
                    </a:cxn>
                    <a:cxn ang="0">
                      <a:pos x="177" y="34"/>
                    </a:cxn>
                    <a:cxn ang="0">
                      <a:pos x="195" y="22"/>
                    </a:cxn>
                    <a:cxn ang="0">
                      <a:pos x="204" y="16"/>
                    </a:cxn>
                    <a:cxn ang="0">
                      <a:pos x="210" y="7"/>
                    </a:cxn>
                    <a:cxn ang="0">
                      <a:pos x="228" y="1"/>
                    </a:cxn>
                    <a:cxn ang="0">
                      <a:pos x="255" y="22"/>
                    </a:cxn>
                    <a:cxn ang="0">
                      <a:pos x="267" y="25"/>
                    </a:cxn>
                    <a:cxn ang="0">
                      <a:pos x="285" y="31"/>
                    </a:cxn>
                    <a:cxn ang="0">
                      <a:pos x="291" y="40"/>
                    </a:cxn>
                    <a:cxn ang="0">
                      <a:pos x="282" y="43"/>
                    </a:cxn>
                    <a:cxn ang="0">
                      <a:pos x="252" y="70"/>
                    </a:cxn>
                    <a:cxn ang="0">
                      <a:pos x="240" y="97"/>
                    </a:cxn>
                    <a:cxn ang="0">
                      <a:pos x="249" y="124"/>
                    </a:cxn>
                    <a:cxn ang="0">
                      <a:pos x="270" y="145"/>
                    </a:cxn>
                    <a:cxn ang="0">
                      <a:pos x="252" y="169"/>
                    </a:cxn>
                    <a:cxn ang="0">
                      <a:pos x="237" y="196"/>
                    </a:cxn>
                    <a:cxn ang="0">
                      <a:pos x="219" y="205"/>
                    </a:cxn>
                    <a:cxn ang="0">
                      <a:pos x="201" y="256"/>
                    </a:cxn>
                    <a:cxn ang="0">
                      <a:pos x="165" y="274"/>
                    </a:cxn>
                    <a:cxn ang="0">
                      <a:pos x="156" y="271"/>
                    </a:cxn>
                    <a:cxn ang="0">
                      <a:pos x="153" y="262"/>
                    </a:cxn>
                    <a:cxn ang="0">
                      <a:pos x="135" y="256"/>
                    </a:cxn>
                    <a:cxn ang="0">
                      <a:pos x="120" y="241"/>
                    </a:cxn>
                    <a:cxn ang="0">
                      <a:pos x="102" y="247"/>
                    </a:cxn>
                    <a:cxn ang="0">
                      <a:pos x="81" y="241"/>
                    </a:cxn>
                    <a:cxn ang="0">
                      <a:pos x="78" y="232"/>
                    </a:cxn>
                    <a:cxn ang="0">
                      <a:pos x="69" y="226"/>
                    </a:cxn>
                    <a:cxn ang="0">
                      <a:pos x="42" y="223"/>
                    </a:cxn>
                    <a:cxn ang="0">
                      <a:pos x="33" y="175"/>
                    </a:cxn>
                    <a:cxn ang="0">
                      <a:pos x="15" y="169"/>
                    </a:cxn>
                    <a:cxn ang="0">
                      <a:pos x="0" y="118"/>
                    </a:cxn>
                    <a:cxn ang="0">
                      <a:pos x="18" y="82"/>
                    </a:cxn>
                    <a:cxn ang="0">
                      <a:pos x="57" y="100"/>
                    </a:cxn>
                    <a:cxn ang="0">
                      <a:pos x="69" y="73"/>
                    </a:cxn>
                  </a:cxnLst>
                  <a:rect l="0" t="0" r="r" b="b"/>
                  <a:pathLst>
                    <a:path w="292" h="274">
                      <a:moveTo>
                        <a:pt x="69" y="73"/>
                      </a:moveTo>
                      <a:cubicBezTo>
                        <a:pt x="83" y="82"/>
                        <a:pt x="85" y="82"/>
                        <a:pt x="102" y="79"/>
                      </a:cubicBezTo>
                      <a:cubicBezTo>
                        <a:pt x="129" y="61"/>
                        <a:pt x="143" y="39"/>
                        <a:pt x="177" y="34"/>
                      </a:cubicBezTo>
                      <a:cubicBezTo>
                        <a:pt x="183" y="30"/>
                        <a:pt x="189" y="26"/>
                        <a:pt x="195" y="22"/>
                      </a:cubicBezTo>
                      <a:cubicBezTo>
                        <a:pt x="198" y="20"/>
                        <a:pt x="204" y="16"/>
                        <a:pt x="204" y="16"/>
                      </a:cubicBezTo>
                      <a:cubicBezTo>
                        <a:pt x="206" y="13"/>
                        <a:pt x="207" y="9"/>
                        <a:pt x="210" y="7"/>
                      </a:cubicBezTo>
                      <a:cubicBezTo>
                        <a:pt x="215" y="4"/>
                        <a:pt x="228" y="1"/>
                        <a:pt x="228" y="1"/>
                      </a:cubicBezTo>
                      <a:cubicBezTo>
                        <a:pt x="250" y="5"/>
                        <a:pt x="240" y="0"/>
                        <a:pt x="255" y="22"/>
                      </a:cubicBezTo>
                      <a:cubicBezTo>
                        <a:pt x="257" y="25"/>
                        <a:pt x="263" y="24"/>
                        <a:pt x="267" y="25"/>
                      </a:cubicBezTo>
                      <a:cubicBezTo>
                        <a:pt x="273" y="27"/>
                        <a:pt x="285" y="31"/>
                        <a:pt x="285" y="31"/>
                      </a:cubicBezTo>
                      <a:cubicBezTo>
                        <a:pt x="287" y="34"/>
                        <a:pt x="292" y="37"/>
                        <a:pt x="291" y="40"/>
                      </a:cubicBezTo>
                      <a:cubicBezTo>
                        <a:pt x="290" y="43"/>
                        <a:pt x="284" y="41"/>
                        <a:pt x="282" y="43"/>
                      </a:cubicBezTo>
                      <a:cubicBezTo>
                        <a:pt x="266" y="59"/>
                        <a:pt x="273" y="63"/>
                        <a:pt x="252" y="70"/>
                      </a:cubicBezTo>
                      <a:cubicBezTo>
                        <a:pt x="247" y="78"/>
                        <a:pt x="240" y="97"/>
                        <a:pt x="240" y="97"/>
                      </a:cubicBezTo>
                      <a:cubicBezTo>
                        <a:pt x="254" y="118"/>
                        <a:pt x="254" y="108"/>
                        <a:pt x="249" y="124"/>
                      </a:cubicBezTo>
                      <a:cubicBezTo>
                        <a:pt x="252" y="133"/>
                        <a:pt x="270" y="145"/>
                        <a:pt x="270" y="145"/>
                      </a:cubicBezTo>
                      <a:cubicBezTo>
                        <a:pt x="278" y="170"/>
                        <a:pt x="277" y="164"/>
                        <a:pt x="252" y="169"/>
                      </a:cubicBezTo>
                      <a:cubicBezTo>
                        <a:pt x="247" y="176"/>
                        <a:pt x="244" y="190"/>
                        <a:pt x="237" y="196"/>
                      </a:cubicBezTo>
                      <a:cubicBezTo>
                        <a:pt x="232" y="200"/>
                        <a:pt x="225" y="201"/>
                        <a:pt x="219" y="205"/>
                      </a:cubicBezTo>
                      <a:cubicBezTo>
                        <a:pt x="209" y="220"/>
                        <a:pt x="207" y="238"/>
                        <a:pt x="201" y="256"/>
                      </a:cubicBezTo>
                      <a:cubicBezTo>
                        <a:pt x="199" y="262"/>
                        <a:pt x="171" y="272"/>
                        <a:pt x="165" y="274"/>
                      </a:cubicBezTo>
                      <a:cubicBezTo>
                        <a:pt x="162" y="273"/>
                        <a:pt x="158" y="273"/>
                        <a:pt x="156" y="271"/>
                      </a:cubicBezTo>
                      <a:cubicBezTo>
                        <a:pt x="154" y="269"/>
                        <a:pt x="156" y="264"/>
                        <a:pt x="153" y="262"/>
                      </a:cubicBezTo>
                      <a:cubicBezTo>
                        <a:pt x="148" y="258"/>
                        <a:pt x="135" y="256"/>
                        <a:pt x="135" y="256"/>
                      </a:cubicBezTo>
                      <a:cubicBezTo>
                        <a:pt x="132" y="252"/>
                        <a:pt x="127" y="241"/>
                        <a:pt x="120" y="241"/>
                      </a:cubicBezTo>
                      <a:cubicBezTo>
                        <a:pt x="114" y="241"/>
                        <a:pt x="102" y="247"/>
                        <a:pt x="102" y="247"/>
                      </a:cubicBezTo>
                      <a:cubicBezTo>
                        <a:pt x="95" y="245"/>
                        <a:pt x="87" y="246"/>
                        <a:pt x="81" y="241"/>
                      </a:cubicBezTo>
                      <a:cubicBezTo>
                        <a:pt x="79" y="239"/>
                        <a:pt x="80" y="234"/>
                        <a:pt x="78" y="232"/>
                      </a:cubicBezTo>
                      <a:cubicBezTo>
                        <a:pt x="76" y="229"/>
                        <a:pt x="72" y="228"/>
                        <a:pt x="69" y="226"/>
                      </a:cubicBezTo>
                      <a:cubicBezTo>
                        <a:pt x="60" y="229"/>
                        <a:pt x="42" y="223"/>
                        <a:pt x="42" y="223"/>
                      </a:cubicBezTo>
                      <a:cubicBezTo>
                        <a:pt x="33" y="210"/>
                        <a:pt x="44" y="187"/>
                        <a:pt x="33" y="175"/>
                      </a:cubicBezTo>
                      <a:cubicBezTo>
                        <a:pt x="29" y="170"/>
                        <a:pt x="15" y="169"/>
                        <a:pt x="15" y="169"/>
                      </a:cubicBezTo>
                      <a:cubicBezTo>
                        <a:pt x="9" y="151"/>
                        <a:pt x="3" y="137"/>
                        <a:pt x="0" y="118"/>
                      </a:cubicBezTo>
                      <a:cubicBezTo>
                        <a:pt x="3" y="102"/>
                        <a:pt x="2" y="87"/>
                        <a:pt x="18" y="82"/>
                      </a:cubicBezTo>
                      <a:cubicBezTo>
                        <a:pt x="34" y="93"/>
                        <a:pt x="40" y="94"/>
                        <a:pt x="57" y="100"/>
                      </a:cubicBezTo>
                      <a:cubicBezTo>
                        <a:pt x="52" y="86"/>
                        <a:pt x="53" y="73"/>
                        <a:pt x="69" y="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3" name="Freeform 127"/>
                <p:cNvSpPr>
                  <a:spLocks/>
                </p:cNvSpPr>
                <p:nvPr/>
              </p:nvSpPr>
              <p:spPr bwMode="ltGray">
                <a:xfrm>
                  <a:off x="2088" y="3114"/>
                  <a:ext cx="384" cy="14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8" y="12"/>
                    </a:cxn>
                    <a:cxn ang="0">
                      <a:pos x="75" y="21"/>
                    </a:cxn>
                    <a:cxn ang="0">
                      <a:pos x="108" y="45"/>
                    </a:cxn>
                    <a:cxn ang="0">
                      <a:pos x="126" y="51"/>
                    </a:cxn>
                    <a:cxn ang="0">
                      <a:pos x="153" y="48"/>
                    </a:cxn>
                    <a:cxn ang="0">
                      <a:pos x="201" y="66"/>
                    </a:cxn>
                    <a:cxn ang="0">
                      <a:pos x="228" y="78"/>
                    </a:cxn>
                    <a:cxn ang="0">
                      <a:pos x="234" y="99"/>
                    </a:cxn>
                    <a:cxn ang="0">
                      <a:pos x="297" y="117"/>
                    </a:cxn>
                    <a:cxn ang="0">
                      <a:pos x="324" y="126"/>
                    </a:cxn>
                    <a:cxn ang="0">
                      <a:pos x="384" y="135"/>
                    </a:cxn>
                    <a:cxn ang="0">
                      <a:pos x="342" y="135"/>
                    </a:cxn>
                    <a:cxn ang="0">
                      <a:pos x="267" y="117"/>
                    </a:cxn>
                    <a:cxn ang="0">
                      <a:pos x="240" y="105"/>
                    </a:cxn>
                    <a:cxn ang="0">
                      <a:pos x="189" y="102"/>
                    </a:cxn>
                    <a:cxn ang="0">
                      <a:pos x="144" y="87"/>
                    </a:cxn>
                    <a:cxn ang="0">
                      <a:pos x="75" y="6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84" h="144">
                      <a:moveTo>
                        <a:pt x="0" y="12"/>
                      </a:moveTo>
                      <a:cubicBezTo>
                        <a:pt x="18" y="0"/>
                        <a:pt x="27" y="5"/>
                        <a:pt x="48" y="12"/>
                      </a:cubicBezTo>
                      <a:cubicBezTo>
                        <a:pt x="57" y="15"/>
                        <a:pt x="75" y="21"/>
                        <a:pt x="75" y="21"/>
                      </a:cubicBezTo>
                      <a:cubicBezTo>
                        <a:pt x="83" y="33"/>
                        <a:pt x="95" y="39"/>
                        <a:pt x="108" y="45"/>
                      </a:cubicBezTo>
                      <a:cubicBezTo>
                        <a:pt x="114" y="48"/>
                        <a:pt x="126" y="51"/>
                        <a:pt x="126" y="51"/>
                      </a:cubicBezTo>
                      <a:cubicBezTo>
                        <a:pt x="138" y="43"/>
                        <a:pt x="141" y="40"/>
                        <a:pt x="153" y="48"/>
                      </a:cubicBezTo>
                      <a:cubicBezTo>
                        <a:pt x="164" y="65"/>
                        <a:pt x="182" y="64"/>
                        <a:pt x="201" y="66"/>
                      </a:cubicBezTo>
                      <a:cubicBezTo>
                        <a:pt x="222" y="73"/>
                        <a:pt x="214" y="68"/>
                        <a:pt x="228" y="78"/>
                      </a:cubicBezTo>
                      <a:cubicBezTo>
                        <a:pt x="214" y="88"/>
                        <a:pt x="222" y="91"/>
                        <a:pt x="234" y="99"/>
                      </a:cubicBezTo>
                      <a:cubicBezTo>
                        <a:pt x="261" y="95"/>
                        <a:pt x="273" y="109"/>
                        <a:pt x="297" y="117"/>
                      </a:cubicBezTo>
                      <a:cubicBezTo>
                        <a:pt x="306" y="120"/>
                        <a:pt x="324" y="126"/>
                        <a:pt x="324" y="126"/>
                      </a:cubicBezTo>
                      <a:cubicBezTo>
                        <a:pt x="344" y="121"/>
                        <a:pt x="364" y="128"/>
                        <a:pt x="384" y="135"/>
                      </a:cubicBezTo>
                      <a:cubicBezTo>
                        <a:pt x="370" y="144"/>
                        <a:pt x="359" y="137"/>
                        <a:pt x="342" y="135"/>
                      </a:cubicBezTo>
                      <a:cubicBezTo>
                        <a:pt x="328" y="140"/>
                        <a:pt x="281" y="126"/>
                        <a:pt x="267" y="117"/>
                      </a:cubicBezTo>
                      <a:cubicBezTo>
                        <a:pt x="259" y="112"/>
                        <a:pt x="240" y="105"/>
                        <a:pt x="240" y="105"/>
                      </a:cubicBezTo>
                      <a:cubicBezTo>
                        <a:pt x="226" y="110"/>
                        <a:pt x="203" y="103"/>
                        <a:pt x="189" y="102"/>
                      </a:cubicBezTo>
                      <a:cubicBezTo>
                        <a:pt x="174" y="107"/>
                        <a:pt x="158" y="94"/>
                        <a:pt x="144" y="87"/>
                      </a:cubicBezTo>
                      <a:cubicBezTo>
                        <a:pt x="122" y="76"/>
                        <a:pt x="99" y="68"/>
                        <a:pt x="75" y="63"/>
                      </a:cubicBezTo>
                      <a:cubicBezTo>
                        <a:pt x="51" y="47"/>
                        <a:pt x="10" y="43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4" name="Freeform 128"/>
                <p:cNvSpPr>
                  <a:spLocks/>
                </p:cNvSpPr>
                <p:nvPr/>
              </p:nvSpPr>
              <p:spPr bwMode="ltGray">
                <a:xfrm>
                  <a:off x="2133" y="3042"/>
                  <a:ext cx="30" cy="24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9" y="0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30" h="24">
                      <a:moveTo>
                        <a:pt x="18" y="24"/>
                      </a:moveTo>
                      <a:cubicBezTo>
                        <a:pt x="6" y="16"/>
                        <a:pt x="0" y="13"/>
                        <a:pt x="9" y="0"/>
                      </a:cubicBezTo>
                      <a:cubicBezTo>
                        <a:pt x="23" y="3"/>
                        <a:pt x="30" y="12"/>
                        <a:pt x="18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5" name="Freeform 129"/>
                <p:cNvSpPr>
                  <a:spLocks/>
                </p:cNvSpPr>
                <p:nvPr/>
              </p:nvSpPr>
              <p:spPr bwMode="ltGray">
                <a:xfrm>
                  <a:off x="2428" y="2730"/>
                  <a:ext cx="75" cy="6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50" y="0"/>
                    </a:cxn>
                    <a:cxn ang="0">
                      <a:pos x="44" y="30"/>
                    </a:cxn>
                    <a:cxn ang="0">
                      <a:pos x="11" y="57"/>
                    </a:cxn>
                    <a:cxn ang="0">
                      <a:pos x="2" y="60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75" h="63">
                      <a:moveTo>
                        <a:pt x="8" y="51"/>
                      </a:moveTo>
                      <a:cubicBezTo>
                        <a:pt x="27" y="38"/>
                        <a:pt x="43" y="22"/>
                        <a:pt x="50" y="0"/>
                      </a:cubicBezTo>
                      <a:cubicBezTo>
                        <a:pt x="75" y="6"/>
                        <a:pt x="57" y="21"/>
                        <a:pt x="44" y="30"/>
                      </a:cubicBezTo>
                      <a:cubicBezTo>
                        <a:pt x="36" y="43"/>
                        <a:pt x="23" y="49"/>
                        <a:pt x="11" y="57"/>
                      </a:cubicBezTo>
                      <a:cubicBezTo>
                        <a:pt x="8" y="59"/>
                        <a:pt x="3" y="63"/>
                        <a:pt x="2" y="60"/>
                      </a:cubicBezTo>
                      <a:cubicBezTo>
                        <a:pt x="0" y="57"/>
                        <a:pt x="6" y="54"/>
                        <a:pt x="8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6" name="Freeform 130"/>
                <p:cNvSpPr>
                  <a:spLocks/>
                </p:cNvSpPr>
                <p:nvPr/>
              </p:nvSpPr>
              <p:spPr bwMode="ltGray">
                <a:xfrm>
                  <a:off x="2498" y="2523"/>
                  <a:ext cx="163" cy="279"/>
                </a:xfrm>
                <a:custGeom>
                  <a:avLst/>
                  <a:gdLst/>
                  <a:ahLst/>
                  <a:cxnLst>
                    <a:cxn ang="0">
                      <a:pos x="31" y="126"/>
                    </a:cxn>
                    <a:cxn ang="0">
                      <a:pos x="19" y="105"/>
                    </a:cxn>
                    <a:cxn ang="0">
                      <a:pos x="16" y="72"/>
                    </a:cxn>
                    <a:cxn ang="0">
                      <a:pos x="46" y="0"/>
                    </a:cxn>
                    <a:cxn ang="0">
                      <a:pos x="76" y="15"/>
                    </a:cxn>
                    <a:cxn ang="0">
                      <a:pos x="64" y="81"/>
                    </a:cxn>
                    <a:cxn ang="0">
                      <a:pos x="49" y="99"/>
                    </a:cxn>
                    <a:cxn ang="0">
                      <a:pos x="43" y="117"/>
                    </a:cxn>
                    <a:cxn ang="0">
                      <a:pos x="64" y="135"/>
                    </a:cxn>
                    <a:cxn ang="0">
                      <a:pos x="100" y="144"/>
                    </a:cxn>
                    <a:cxn ang="0">
                      <a:pos x="115" y="141"/>
                    </a:cxn>
                    <a:cxn ang="0">
                      <a:pos x="124" y="153"/>
                    </a:cxn>
                    <a:cxn ang="0">
                      <a:pos x="106" y="156"/>
                    </a:cxn>
                    <a:cxn ang="0">
                      <a:pos x="145" y="186"/>
                    </a:cxn>
                    <a:cxn ang="0">
                      <a:pos x="163" y="210"/>
                    </a:cxn>
                    <a:cxn ang="0">
                      <a:pos x="148" y="231"/>
                    </a:cxn>
                    <a:cxn ang="0">
                      <a:pos x="124" y="228"/>
                    </a:cxn>
                    <a:cxn ang="0">
                      <a:pos x="127" y="258"/>
                    </a:cxn>
                    <a:cxn ang="0">
                      <a:pos x="100" y="252"/>
                    </a:cxn>
                    <a:cxn ang="0">
                      <a:pos x="97" y="264"/>
                    </a:cxn>
                    <a:cxn ang="0">
                      <a:pos x="79" y="270"/>
                    </a:cxn>
                    <a:cxn ang="0">
                      <a:pos x="88" y="234"/>
                    </a:cxn>
                    <a:cxn ang="0">
                      <a:pos x="109" y="228"/>
                    </a:cxn>
                    <a:cxn ang="0">
                      <a:pos x="136" y="219"/>
                    </a:cxn>
                    <a:cxn ang="0">
                      <a:pos x="139" y="210"/>
                    </a:cxn>
                    <a:cxn ang="0">
                      <a:pos x="127" y="192"/>
                    </a:cxn>
                    <a:cxn ang="0">
                      <a:pos x="118" y="195"/>
                    </a:cxn>
                    <a:cxn ang="0">
                      <a:pos x="121" y="204"/>
                    </a:cxn>
                    <a:cxn ang="0">
                      <a:pos x="88" y="195"/>
                    </a:cxn>
                    <a:cxn ang="0">
                      <a:pos x="76" y="156"/>
                    </a:cxn>
                    <a:cxn ang="0">
                      <a:pos x="49" y="150"/>
                    </a:cxn>
                    <a:cxn ang="0">
                      <a:pos x="40" y="180"/>
                    </a:cxn>
                    <a:cxn ang="0">
                      <a:pos x="13" y="162"/>
                    </a:cxn>
                    <a:cxn ang="0">
                      <a:pos x="16" y="150"/>
                    </a:cxn>
                    <a:cxn ang="0">
                      <a:pos x="25" y="141"/>
                    </a:cxn>
                    <a:cxn ang="0">
                      <a:pos x="28" y="123"/>
                    </a:cxn>
                    <a:cxn ang="0">
                      <a:pos x="31" y="126"/>
                    </a:cxn>
                  </a:cxnLst>
                  <a:rect l="0" t="0" r="r" b="b"/>
                  <a:pathLst>
                    <a:path w="163" h="279">
                      <a:moveTo>
                        <a:pt x="31" y="126"/>
                      </a:moveTo>
                      <a:cubicBezTo>
                        <a:pt x="18" y="122"/>
                        <a:pt x="15" y="118"/>
                        <a:pt x="19" y="105"/>
                      </a:cubicBezTo>
                      <a:cubicBezTo>
                        <a:pt x="0" y="99"/>
                        <a:pt x="0" y="83"/>
                        <a:pt x="16" y="72"/>
                      </a:cubicBezTo>
                      <a:cubicBezTo>
                        <a:pt x="24" y="47"/>
                        <a:pt x="31" y="22"/>
                        <a:pt x="46" y="0"/>
                      </a:cubicBezTo>
                      <a:cubicBezTo>
                        <a:pt x="60" y="3"/>
                        <a:pt x="71" y="1"/>
                        <a:pt x="76" y="15"/>
                      </a:cubicBezTo>
                      <a:cubicBezTo>
                        <a:pt x="74" y="32"/>
                        <a:pt x="75" y="65"/>
                        <a:pt x="64" y="81"/>
                      </a:cubicBezTo>
                      <a:cubicBezTo>
                        <a:pt x="55" y="95"/>
                        <a:pt x="56" y="84"/>
                        <a:pt x="49" y="99"/>
                      </a:cubicBezTo>
                      <a:cubicBezTo>
                        <a:pt x="46" y="105"/>
                        <a:pt x="43" y="117"/>
                        <a:pt x="43" y="117"/>
                      </a:cubicBezTo>
                      <a:cubicBezTo>
                        <a:pt x="47" y="129"/>
                        <a:pt x="53" y="128"/>
                        <a:pt x="64" y="135"/>
                      </a:cubicBezTo>
                      <a:cubicBezTo>
                        <a:pt x="79" y="130"/>
                        <a:pt x="86" y="139"/>
                        <a:pt x="100" y="144"/>
                      </a:cubicBezTo>
                      <a:cubicBezTo>
                        <a:pt x="105" y="143"/>
                        <a:pt x="110" y="141"/>
                        <a:pt x="115" y="141"/>
                      </a:cubicBezTo>
                      <a:cubicBezTo>
                        <a:pt x="117" y="141"/>
                        <a:pt x="140" y="144"/>
                        <a:pt x="124" y="153"/>
                      </a:cubicBezTo>
                      <a:cubicBezTo>
                        <a:pt x="119" y="156"/>
                        <a:pt x="112" y="155"/>
                        <a:pt x="106" y="156"/>
                      </a:cubicBezTo>
                      <a:cubicBezTo>
                        <a:pt x="117" y="173"/>
                        <a:pt x="126" y="181"/>
                        <a:pt x="145" y="186"/>
                      </a:cubicBezTo>
                      <a:cubicBezTo>
                        <a:pt x="155" y="193"/>
                        <a:pt x="159" y="198"/>
                        <a:pt x="163" y="210"/>
                      </a:cubicBezTo>
                      <a:cubicBezTo>
                        <a:pt x="156" y="231"/>
                        <a:pt x="163" y="226"/>
                        <a:pt x="148" y="231"/>
                      </a:cubicBezTo>
                      <a:cubicBezTo>
                        <a:pt x="142" y="267"/>
                        <a:pt x="143" y="234"/>
                        <a:pt x="124" y="228"/>
                      </a:cubicBezTo>
                      <a:cubicBezTo>
                        <a:pt x="116" y="241"/>
                        <a:pt x="109" y="252"/>
                        <a:pt x="127" y="258"/>
                      </a:cubicBezTo>
                      <a:cubicBezTo>
                        <a:pt x="120" y="279"/>
                        <a:pt x="111" y="256"/>
                        <a:pt x="100" y="252"/>
                      </a:cubicBezTo>
                      <a:cubicBezTo>
                        <a:pt x="99" y="256"/>
                        <a:pt x="100" y="261"/>
                        <a:pt x="97" y="264"/>
                      </a:cubicBezTo>
                      <a:cubicBezTo>
                        <a:pt x="92" y="268"/>
                        <a:pt x="79" y="270"/>
                        <a:pt x="79" y="270"/>
                      </a:cubicBezTo>
                      <a:cubicBezTo>
                        <a:pt x="74" y="256"/>
                        <a:pt x="80" y="246"/>
                        <a:pt x="88" y="234"/>
                      </a:cubicBezTo>
                      <a:cubicBezTo>
                        <a:pt x="120" y="240"/>
                        <a:pt x="91" y="239"/>
                        <a:pt x="109" y="228"/>
                      </a:cubicBezTo>
                      <a:cubicBezTo>
                        <a:pt x="117" y="223"/>
                        <a:pt x="136" y="219"/>
                        <a:pt x="136" y="219"/>
                      </a:cubicBezTo>
                      <a:cubicBezTo>
                        <a:pt x="137" y="216"/>
                        <a:pt x="140" y="213"/>
                        <a:pt x="139" y="210"/>
                      </a:cubicBezTo>
                      <a:cubicBezTo>
                        <a:pt x="137" y="203"/>
                        <a:pt x="127" y="192"/>
                        <a:pt x="127" y="192"/>
                      </a:cubicBezTo>
                      <a:cubicBezTo>
                        <a:pt x="124" y="193"/>
                        <a:pt x="119" y="192"/>
                        <a:pt x="118" y="195"/>
                      </a:cubicBezTo>
                      <a:cubicBezTo>
                        <a:pt x="117" y="198"/>
                        <a:pt x="124" y="203"/>
                        <a:pt x="121" y="204"/>
                      </a:cubicBezTo>
                      <a:cubicBezTo>
                        <a:pt x="111" y="209"/>
                        <a:pt x="88" y="195"/>
                        <a:pt x="88" y="195"/>
                      </a:cubicBezTo>
                      <a:cubicBezTo>
                        <a:pt x="95" y="173"/>
                        <a:pt x="106" y="166"/>
                        <a:pt x="76" y="156"/>
                      </a:cubicBezTo>
                      <a:cubicBezTo>
                        <a:pt x="64" y="160"/>
                        <a:pt x="61" y="154"/>
                        <a:pt x="49" y="150"/>
                      </a:cubicBezTo>
                      <a:cubicBezTo>
                        <a:pt x="42" y="172"/>
                        <a:pt x="45" y="162"/>
                        <a:pt x="40" y="180"/>
                      </a:cubicBezTo>
                      <a:cubicBezTo>
                        <a:pt x="25" y="176"/>
                        <a:pt x="25" y="170"/>
                        <a:pt x="13" y="162"/>
                      </a:cubicBezTo>
                      <a:cubicBezTo>
                        <a:pt x="14" y="158"/>
                        <a:pt x="14" y="154"/>
                        <a:pt x="16" y="150"/>
                      </a:cubicBezTo>
                      <a:cubicBezTo>
                        <a:pt x="18" y="146"/>
                        <a:pt x="23" y="145"/>
                        <a:pt x="25" y="141"/>
                      </a:cubicBezTo>
                      <a:cubicBezTo>
                        <a:pt x="27" y="135"/>
                        <a:pt x="26" y="129"/>
                        <a:pt x="28" y="123"/>
                      </a:cubicBezTo>
                      <a:cubicBezTo>
                        <a:pt x="29" y="122"/>
                        <a:pt x="30" y="125"/>
                        <a:pt x="31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7" name="Freeform 131"/>
                <p:cNvSpPr>
                  <a:spLocks/>
                </p:cNvSpPr>
                <p:nvPr/>
              </p:nvSpPr>
              <p:spPr bwMode="ltGray">
                <a:xfrm>
                  <a:off x="2541" y="2799"/>
                  <a:ext cx="153" cy="99"/>
                </a:xfrm>
                <a:custGeom>
                  <a:avLst/>
                  <a:gdLst/>
                  <a:ahLst/>
                  <a:cxnLst>
                    <a:cxn ang="0">
                      <a:pos x="3" y="54"/>
                    </a:cxn>
                    <a:cxn ang="0">
                      <a:pos x="36" y="30"/>
                    </a:cxn>
                    <a:cxn ang="0">
                      <a:pos x="63" y="24"/>
                    </a:cxn>
                    <a:cxn ang="0">
                      <a:pos x="69" y="33"/>
                    </a:cxn>
                    <a:cxn ang="0">
                      <a:pos x="105" y="12"/>
                    </a:cxn>
                    <a:cxn ang="0">
                      <a:pos x="123" y="0"/>
                    </a:cxn>
                    <a:cxn ang="0">
                      <a:pos x="147" y="30"/>
                    </a:cxn>
                    <a:cxn ang="0">
                      <a:pos x="132" y="84"/>
                    </a:cxn>
                    <a:cxn ang="0">
                      <a:pos x="102" y="99"/>
                    </a:cxn>
                    <a:cxn ang="0">
                      <a:pos x="75" y="84"/>
                    </a:cxn>
                    <a:cxn ang="0">
                      <a:pos x="63" y="48"/>
                    </a:cxn>
                    <a:cxn ang="0">
                      <a:pos x="45" y="57"/>
                    </a:cxn>
                    <a:cxn ang="0">
                      <a:pos x="27" y="51"/>
                    </a:cxn>
                    <a:cxn ang="0">
                      <a:pos x="0" y="66"/>
                    </a:cxn>
                    <a:cxn ang="0">
                      <a:pos x="3" y="54"/>
                    </a:cxn>
                  </a:cxnLst>
                  <a:rect l="0" t="0" r="r" b="b"/>
                  <a:pathLst>
                    <a:path w="153" h="99">
                      <a:moveTo>
                        <a:pt x="3" y="54"/>
                      </a:moveTo>
                      <a:cubicBezTo>
                        <a:pt x="9" y="35"/>
                        <a:pt x="17" y="34"/>
                        <a:pt x="36" y="30"/>
                      </a:cubicBezTo>
                      <a:cubicBezTo>
                        <a:pt x="47" y="23"/>
                        <a:pt x="51" y="20"/>
                        <a:pt x="63" y="24"/>
                      </a:cubicBezTo>
                      <a:cubicBezTo>
                        <a:pt x="65" y="27"/>
                        <a:pt x="66" y="32"/>
                        <a:pt x="69" y="33"/>
                      </a:cubicBezTo>
                      <a:cubicBezTo>
                        <a:pt x="69" y="33"/>
                        <a:pt x="100" y="15"/>
                        <a:pt x="105" y="12"/>
                      </a:cubicBezTo>
                      <a:cubicBezTo>
                        <a:pt x="111" y="8"/>
                        <a:pt x="123" y="0"/>
                        <a:pt x="123" y="0"/>
                      </a:cubicBezTo>
                      <a:cubicBezTo>
                        <a:pt x="136" y="9"/>
                        <a:pt x="134" y="21"/>
                        <a:pt x="147" y="30"/>
                      </a:cubicBezTo>
                      <a:cubicBezTo>
                        <a:pt x="153" y="47"/>
                        <a:pt x="142" y="69"/>
                        <a:pt x="132" y="84"/>
                      </a:cubicBezTo>
                      <a:cubicBezTo>
                        <a:pt x="116" y="60"/>
                        <a:pt x="114" y="91"/>
                        <a:pt x="102" y="99"/>
                      </a:cubicBezTo>
                      <a:cubicBezTo>
                        <a:pt x="92" y="96"/>
                        <a:pt x="75" y="84"/>
                        <a:pt x="75" y="84"/>
                      </a:cubicBezTo>
                      <a:cubicBezTo>
                        <a:pt x="70" y="70"/>
                        <a:pt x="82" y="54"/>
                        <a:pt x="63" y="48"/>
                      </a:cubicBezTo>
                      <a:cubicBezTo>
                        <a:pt x="57" y="50"/>
                        <a:pt x="52" y="57"/>
                        <a:pt x="45" y="57"/>
                      </a:cubicBezTo>
                      <a:cubicBezTo>
                        <a:pt x="39" y="57"/>
                        <a:pt x="27" y="51"/>
                        <a:pt x="27" y="51"/>
                      </a:cubicBezTo>
                      <a:cubicBezTo>
                        <a:pt x="16" y="55"/>
                        <a:pt x="11" y="62"/>
                        <a:pt x="0" y="66"/>
                      </a:cubicBezTo>
                      <a:cubicBezTo>
                        <a:pt x="0" y="65"/>
                        <a:pt x="11" y="29"/>
                        <a:pt x="3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8" name="Freeform 132"/>
                <p:cNvSpPr>
                  <a:spLocks/>
                </p:cNvSpPr>
                <p:nvPr/>
              </p:nvSpPr>
              <p:spPr bwMode="ltGray">
                <a:xfrm>
                  <a:off x="2552" y="2720"/>
                  <a:ext cx="29" cy="43"/>
                </a:xfrm>
                <a:custGeom>
                  <a:avLst/>
                  <a:gdLst/>
                  <a:ahLst/>
                  <a:cxnLst>
                    <a:cxn ang="0">
                      <a:pos x="1" y="34"/>
                    </a:cxn>
                    <a:cxn ang="0">
                      <a:pos x="22" y="13"/>
                    </a:cxn>
                    <a:cxn ang="0">
                      <a:pos x="19" y="31"/>
                    </a:cxn>
                    <a:cxn ang="0">
                      <a:pos x="1" y="34"/>
                    </a:cxn>
                  </a:cxnLst>
                  <a:rect l="0" t="0" r="r" b="b"/>
                  <a:pathLst>
                    <a:path w="29" h="43">
                      <a:moveTo>
                        <a:pt x="1" y="34"/>
                      </a:moveTo>
                      <a:cubicBezTo>
                        <a:pt x="4" y="13"/>
                        <a:pt x="2" y="0"/>
                        <a:pt x="22" y="13"/>
                      </a:cubicBezTo>
                      <a:cubicBezTo>
                        <a:pt x="24" y="20"/>
                        <a:pt x="29" y="25"/>
                        <a:pt x="19" y="31"/>
                      </a:cubicBezTo>
                      <a:cubicBezTo>
                        <a:pt x="0" y="43"/>
                        <a:pt x="1" y="42"/>
                        <a:pt x="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09" name="Freeform 133"/>
                <p:cNvSpPr>
                  <a:spLocks/>
                </p:cNvSpPr>
                <p:nvPr/>
              </p:nvSpPr>
              <p:spPr bwMode="ltGray">
                <a:xfrm>
                  <a:off x="2712" y="3000"/>
                  <a:ext cx="48" cy="81"/>
                </a:xfrm>
                <a:custGeom>
                  <a:avLst/>
                  <a:gdLst/>
                  <a:ahLst/>
                  <a:cxnLst>
                    <a:cxn ang="0">
                      <a:pos x="24" y="81"/>
                    </a:cxn>
                    <a:cxn ang="0">
                      <a:pos x="0" y="63"/>
                    </a:cxn>
                    <a:cxn ang="0">
                      <a:pos x="0" y="33"/>
                    </a:cxn>
                    <a:cxn ang="0">
                      <a:pos x="12" y="0"/>
                    </a:cxn>
                    <a:cxn ang="0">
                      <a:pos x="21" y="21"/>
                    </a:cxn>
                    <a:cxn ang="0">
                      <a:pos x="24" y="42"/>
                    </a:cxn>
                    <a:cxn ang="0">
                      <a:pos x="24" y="60"/>
                    </a:cxn>
                    <a:cxn ang="0">
                      <a:pos x="24" y="81"/>
                    </a:cxn>
                  </a:cxnLst>
                  <a:rect l="0" t="0" r="r" b="b"/>
                  <a:pathLst>
                    <a:path w="48" h="81">
                      <a:moveTo>
                        <a:pt x="24" y="81"/>
                      </a:moveTo>
                      <a:cubicBezTo>
                        <a:pt x="13" y="77"/>
                        <a:pt x="10" y="70"/>
                        <a:pt x="0" y="63"/>
                      </a:cubicBezTo>
                      <a:cubicBezTo>
                        <a:pt x="4" y="50"/>
                        <a:pt x="23" y="41"/>
                        <a:pt x="0" y="33"/>
                      </a:cubicBezTo>
                      <a:cubicBezTo>
                        <a:pt x="3" y="19"/>
                        <a:pt x="4" y="11"/>
                        <a:pt x="12" y="0"/>
                      </a:cubicBezTo>
                      <a:cubicBezTo>
                        <a:pt x="25" y="4"/>
                        <a:pt x="25" y="9"/>
                        <a:pt x="21" y="21"/>
                      </a:cubicBezTo>
                      <a:cubicBezTo>
                        <a:pt x="43" y="25"/>
                        <a:pt x="46" y="35"/>
                        <a:pt x="24" y="42"/>
                      </a:cubicBezTo>
                      <a:cubicBezTo>
                        <a:pt x="15" y="69"/>
                        <a:pt x="48" y="44"/>
                        <a:pt x="24" y="60"/>
                      </a:cubicBezTo>
                      <a:cubicBezTo>
                        <a:pt x="21" y="70"/>
                        <a:pt x="24" y="71"/>
                        <a:pt x="24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0" name="Freeform 134"/>
                <p:cNvSpPr>
                  <a:spLocks/>
                </p:cNvSpPr>
                <p:nvPr/>
              </p:nvSpPr>
              <p:spPr bwMode="ltGray">
                <a:xfrm>
                  <a:off x="2670" y="3141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33" y="12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38" h="15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1" y="1"/>
                        <a:pt x="38" y="1"/>
                        <a:pt x="33" y="12"/>
                      </a:cubicBezTo>
                      <a:cubicBezTo>
                        <a:pt x="32" y="15"/>
                        <a:pt x="24" y="15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1" name="Freeform 135"/>
                <p:cNvSpPr>
                  <a:spLocks/>
                </p:cNvSpPr>
                <p:nvPr/>
              </p:nvSpPr>
              <p:spPr bwMode="ltGray">
                <a:xfrm>
                  <a:off x="2727" y="3132"/>
                  <a:ext cx="75" cy="26"/>
                </a:xfrm>
                <a:custGeom>
                  <a:avLst/>
                  <a:gdLst/>
                  <a:ahLst/>
                  <a:cxnLst>
                    <a:cxn ang="0">
                      <a:pos x="9" y="18"/>
                    </a:cxn>
                    <a:cxn ang="0">
                      <a:pos x="24" y="12"/>
                    </a:cxn>
                    <a:cxn ang="0">
                      <a:pos x="42" y="6"/>
                    </a:cxn>
                    <a:cxn ang="0">
                      <a:pos x="75" y="21"/>
                    </a:cxn>
                    <a:cxn ang="0">
                      <a:pos x="48" y="18"/>
                    </a:cxn>
                    <a:cxn ang="0">
                      <a:pos x="39" y="15"/>
                    </a:cxn>
                    <a:cxn ang="0">
                      <a:pos x="9" y="18"/>
                    </a:cxn>
                  </a:cxnLst>
                  <a:rect l="0" t="0" r="r" b="b"/>
                  <a:pathLst>
                    <a:path w="75" h="26">
                      <a:moveTo>
                        <a:pt x="9" y="18"/>
                      </a:moveTo>
                      <a:cubicBezTo>
                        <a:pt x="21" y="0"/>
                        <a:pt x="8" y="14"/>
                        <a:pt x="24" y="12"/>
                      </a:cubicBezTo>
                      <a:cubicBezTo>
                        <a:pt x="30" y="11"/>
                        <a:pt x="42" y="6"/>
                        <a:pt x="42" y="6"/>
                      </a:cubicBezTo>
                      <a:cubicBezTo>
                        <a:pt x="59" y="9"/>
                        <a:pt x="66" y="7"/>
                        <a:pt x="75" y="21"/>
                      </a:cubicBezTo>
                      <a:cubicBezTo>
                        <a:pt x="60" y="26"/>
                        <a:pt x="69" y="25"/>
                        <a:pt x="48" y="18"/>
                      </a:cubicBezTo>
                      <a:cubicBezTo>
                        <a:pt x="45" y="17"/>
                        <a:pt x="39" y="15"/>
                        <a:pt x="39" y="15"/>
                      </a:cubicBezTo>
                      <a:cubicBezTo>
                        <a:pt x="30" y="18"/>
                        <a:pt x="0" y="9"/>
                        <a:pt x="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2" name="Freeform 136"/>
                <p:cNvSpPr>
                  <a:spLocks/>
                </p:cNvSpPr>
                <p:nvPr/>
              </p:nvSpPr>
              <p:spPr bwMode="ltGray">
                <a:xfrm>
                  <a:off x="2466" y="3006"/>
                  <a:ext cx="184" cy="18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51" y="0"/>
                    </a:cxn>
                    <a:cxn ang="0">
                      <a:pos x="117" y="27"/>
                    </a:cxn>
                    <a:cxn ang="0">
                      <a:pos x="150" y="18"/>
                    </a:cxn>
                    <a:cxn ang="0">
                      <a:pos x="171" y="0"/>
                    </a:cxn>
                    <a:cxn ang="0">
                      <a:pos x="162" y="21"/>
                    </a:cxn>
                    <a:cxn ang="0">
                      <a:pos x="147" y="45"/>
                    </a:cxn>
                    <a:cxn ang="0">
                      <a:pos x="105" y="36"/>
                    </a:cxn>
                    <a:cxn ang="0">
                      <a:pos x="78" y="24"/>
                    </a:cxn>
                    <a:cxn ang="0">
                      <a:pos x="69" y="21"/>
                    </a:cxn>
                    <a:cxn ang="0">
                      <a:pos x="33" y="33"/>
                    </a:cxn>
                    <a:cxn ang="0">
                      <a:pos x="27" y="42"/>
                    </a:cxn>
                    <a:cxn ang="0">
                      <a:pos x="63" y="78"/>
                    </a:cxn>
                    <a:cxn ang="0">
                      <a:pos x="120" y="72"/>
                    </a:cxn>
                    <a:cxn ang="0">
                      <a:pos x="93" y="81"/>
                    </a:cxn>
                    <a:cxn ang="0">
                      <a:pos x="75" y="87"/>
                    </a:cxn>
                    <a:cxn ang="0">
                      <a:pos x="84" y="123"/>
                    </a:cxn>
                    <a:cxn ang="0">
                      <a:pos x="99" y="150"/>
                    </a:cxn>
                    <a:cxn ang="0">
                      <a:pos x="78" y="159"/>
                    </a:cxn>
                    <a:cxn ang="0">
                      <a:pos x="66" y="147"/>
                    </a:cxn>
                    <a:cxn ang="0">
                      <a:pos x="54" y="129"/>
                    </a:cxn>
                    <a:cxn ang="0">
                      <a:pos x="36" y="123"/>
                    </a:cxn>
                    <a:cxn ang="0">
                      <a:pos x="18" y="180"/>
                    </a:cxn>
                    <a:cxn ang="0">
                      <a:pos x="21" y="141"/>
                    </a:cxn>
                    <a:cxn ang="0">
                      <a:pos x="0" y="117"/>
                    </a:cxn>
                    <a:cxn ang="0">
                      <a:pos x="9" y="78"/>
                    </a:cxn>
                    <a:cxn ang="0">
                      <a:pos x="18" y="51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184" h="180">
                      <a:moveTo>
                        <a:pt x="21" y="12"/>
                      </a:moveTo>
                      <a:cubicBezTo>
                        <a:pt x="32" y="9"/>
                        <a:pt x="40" y="4"/>
                        <a:pt x="51" y="0"/>
                      </a:cubicBezTo>
                      <a:cubicBezTo>
                        <a:pt x="69" y="12"/>
                        <a:pt x="96" y="20"/>
                        <a:pt x="117" y="27"/>
                      </a:cubicBezTo>
                      <a:cubicBezTo>
                        <a:pt x="144" y="20"/>
                        <a:pt x="133" y="24"/>
                        <a:pt x="150" y="18"/>
                      </a:cubicBezTo>
                      <a:cubicBezTo>
                        <a:pt x="154" y="6"/>
                        <a:pt x="159" y="4"/>
                        <a:pt x="171" y="0"/>
                      </a:cubicBezTo>
                      <a:cubicBezTo>
                        <a:pt x="184" y="13"/>
                        <a:pt x="178" y="17"/>
                        <a:pt x="162" y="21"/>
                      </a:cubicBezTo>
                      <a:cubicBezTo>
                        <a:pt x="151" y="37"/>
                        <a:pt x="166" y="35"/>
                        <a:pt x="147" y="45"/>
                      </a:cubicBezTo>
                      <a:cubicBezTo>
                        <a:pt x="133" y="42"/>
                        <a:pt x="105" y="36"/>
                        <a:pt x="105" y="36"/>
                      </a:cubicBezTo>
                      <a:cubicBezTo>
                        <a:pt x="91" y="26"/>
                        <a:pt x="99" y="31"/>
                        <a:pt x="78" y="24"/>
                      </a:cubicBezTo>
                      <a:cubicBezTo>
                        <a:pt x="75" y="23"/>
                        <a:pt x="69" y="21"/>
                        <a:pt x="69" y="21"/>
                      </a:cubicBezTo>
                      <a:cubicBezTo>
                        <a:pt x="56" y="25"/>
                        <a:pt x="44" y="25"/>
                        <a:pt x="33" y="33"/>
                      </a:cubicBezTo>
                      <a:cubicBezTo>
                        <a:pt x="31" y="36"/>
                        <a:pt x="28" y="38"/>
                        <a:pt x="27" y="42"/>
                      </a:cubicBezTo>
                      <a:cubicBezTo>
                        <a:pt x="26" y="49"/>
                        <a:pt x="56" y="76"/>
                        <a:pt x="63" y="78"/>
                      </a:cubicBezTo>
                      <a:lnTo>
                        <a:pt x="120" y="72"/>
                      </a:lnTo>
                      <a:cubicBezTo>
                        <a:pt x="120" y="72"/>
                        <a:pt x="93" y="81"/>
                        <a:pt x="93" y="81"/>
                      </a:cubicBezTo>
                      <a:cubicBezTo>
                        <a:pt x="87" y="83"/>
                        <a:pt x="75" y="87"/>
                        <a:pt x="75" y="87"/>
                      </a:cubicBezTo>
                      <a:cubicBezTo>
                        <a:pt x="79" y="108"/>
                        <a:pt x="88" y="101"/>
                        <a:pt x="84" y="123"/>
                      </a:cubicBezTo>
                      <a:cubicBezTo>
                        <a:pt x="88" y="137"/>
                        <a:pt x="95" y="137"/>
                        <a:pt x="99" y="150"/>
                      </a:cubicBezTo>
                      <a:cubicBezTo>
                        <a:pt x="94" y="164"/>
                        <a:pt x="91" y="155"/>
                        <a:pt x="78" y="159"/>
                      </a:cubicBezTo>
                      <a:cubicBezTo>
                        <a:pt x="63" y="154"/>
                        <a:pt x="73" y="160"/>
                        <a:pt x="66" y="147"/>
                      </a:cubicBezTo>
                      <a:cubicBezTo>
                        <a:pt x="62" y="141"/>
                        <a:pt x="54" y="129"/>
                        <a:pt x="54" y="129"/>
                      </a:cubicBezTo>
                      <a:cubicBezTo>
                        <a:pt x="50" y="114"/>
                        <a:pt x="46" y="108"/>
                        <a:pt x="36" y="123"/>
                      </a:cubicBezTo>
                      <a:cubicBezTo>
                        <a:pt x="41" y="137"/>
                        <a:pt x="30" y="172"/>
                        <a:pt x="18" y="180"/>
                      </a:cubicBezTo>
                      <a:cubicBezTo>
                        <a:pt x="13" y="166"/>
                        <a:pt x="18" y="155"/>
                        <a:pt x="21" y="141"/>
                      </a:cubicBezTo>
                      <a:cubicBezTo>
                        <a:pt x="7" y="120"/>
                        <a:pt x="15" y="127"/>
                        <a:pt x="0" y="117"/>
                      </a:cubicBezTo>
                      <a:cubicBezTo>
                        <a:pt x="3" y="104"/>
                        <a:pt x="6" y="91"/>
                        <a:pt x="9" y="78"/>
                      </a:cubicBezTo>
                      <a:cubicBezTo>
                        <a:pt x="11" y="69"/>
                        <a:pt x="18" y="51"/>
                        <a:pt x="18" y="51"/>
                      </a:cubicBezTo>
                      <a:cubicBezTo>
                        <a:pt x="9" y="37"/>
                        <a:pt x="8" y="25"/>
                        <a:pt x="21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3" name="Freeform 137"/>
                <p:cNvSpPr>
                  <a:spLocks/>
                </p:cNvSpPr>
                <p:nvPr/>
              </p:nvSpPr>
              <p:spPr bwMode="ltGray">
                <a:xfrm>
                  <a:off x="2466" y="3249"/>
                  <a:ext cx="114" cy="48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5" y="3"/>
                    </a:cxn>
                    <a:cxn ang="0">
                      <a:pos x="63" y="9"/>
                    </a:cxn>
                    <a:cxn ang="0">
                      <a:pos x="114" y="6"/>
                    </a:cxn>
                    <a:cxn ang="0">
                      <a:pos x="111" y="15"/>
                    </a:cxn>
                    <a:cxn ang="0">
                      <a:pos x="93" y="21"/>
                    </a:cxn>
                    <a:cxn ang="0">
                      <a:pos x="51" y="18"/>
                    </a:cxn>
                    <a:cxn ang="0">
                      <a:pos x="39" y="21"/>
                    </a:cxn>
                    <a:cxn ang="0">
                      <a:pos x="48" y="27"/>
                    </a:cxn>
                    <a:cxn ang="0">
                      <a:pos x="33" y="48"/>
                    </a:cxn>
                    <a:cxn ang="0">
                      <a:pos x="0" y="24"/>
                    </a:cxn>
                    <a:cxn ang="0">
                      <a:pos x="24" y="1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14" h="48">
                      <a:moveTo>
                        <a:pt x="27" y="0"/>
                      </a:moveTo>
                      <a:cubicBezTo>
                        <a:pt x="33" y="1"/>
                        <a:pt x="39" y="2"/>
                        <a:pt x="45" y="3"/>
                      </a:cubicBezTo>
                      <a:cubicBezTo>
                        <a:pt x="51" y="5"/>
                        <a:pt x="63" y="9"/>
                        <a:pt x="63" y="9"/>
                      </a:cubicBezTo>
                      <a:cubicBezTo>
                        <a:pt x="81" y="5"/>
                        <a:pt x="96" y="2"/>
                        <a:pt x="114" y="6"/>
                      </a:cubicBezTo>
                      <a:cubicBezTo>
                        <a:pt x="113" y="9"/>
                        <a:pt x="114" y="13"/>
                        <a:pt x="111" y="15"/>
                      </a:cubicBezTo>
                      <a:cubicBezTo>
                        <a:pt x="106" y="19"/>
                        <a:pt x="93" y="21"/>
                        <a:pt x="93" y="21"/>
                      </a:cubicBezTo>
                      <a:cubicBezTo>
                        <a:pt x="79" y="20"/>
                        <a:pt x="65" y="18"/>
                        <a:pt x="51" y="18"/>
                      </a:cubicBezTo>
                      <a:cubicBezTo>
                        <a:pt x="47" y="18"/>
                        <a:pt x="40" y="17"/>
                        <a:pt x="39" y="21"/>
                      </a:cubicBezTo>
                      <a:cubicBezTo>
                        <a:pt x="38" y="24"/>
                        <a:pt x="45" y="25"/>
                        <a:pt x="48" y="27"/>
                      </a:cubicBezTo>
                      <a:cubicBezTo>
                        <a:pt x="53" y="42"/>
                        <a:pt x="47" y="44"/>
                        <a:pt x="33" y="48"/>
                      </a:cubicBezTo>
                      <a:cubicBezTo>
                        <a:pt x="20" y="39"/>
                        <a:pt x="15" y="29"/>
                        <a:pt x="0" y="24"/>
                      </a:cubicBezTo>
                      <a:cubicBezTo>
                        <a:pt x="14" y="15"/>
                        <a:pt x="15" y="26"/>
                        <a:pt x="24" y="12"/>
                      </a:cubicBezTo>
                      <a:cubicBezTo>
                        <a:pt x="20" y="1"/>
                        <a:pt x="18" y="4"/>
                        <a:pt x="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4" name="Freeform 138"/>
                <p:cNvSpPr>
                  <a:spLocks/>
                </p:cNvSpPr>
                <p:nvPr/>
              </p:nvSpPr>
              <p:spPr bwMode="ltGray">
                <a:xfrm>
                  <a:off x="2604" y="3256"/>
                  <a:ext cx="97" cy="56"/>
                </a:xfrm>
                <a:custGeom>
                  <a:avLst/>
                  <a:gdLst/>
                  <a:ahLst/>
                  <a:cxnLst>
                    <a:cxn ang="0">
                      <a:pos x="3" y="50"/>
                    </a:cxn>
                    <a:cxn ang="0">
                      <a:pos x="6" y="35"/>
                    </a:cxn>
                    <a:cxn ang="0">
                      <a:pos x="78" y="8"/>
                    </a:cxn>
                    <a:cxn ang="0">
                      <a:pos x="90" y="2"/>
                    </a:cxn>
                    <a:cxn ang="0">
                      <a:pos x="96" y="20"/>
                    </a:cxn>
                    <a:cxn ang="0">
                      <a:pos x="87" y="23"/>
                    </a:cxn>
                    <a:cxn ang="0">
                      <a:pos x="78" y="29"/>
                    </a:cxn>
                    <a:cxn ang="0">
                      <a:pos x="60" y="35"/>
                    </a:cxn>
                    <a:cxn ang="0">
                      <a:pos x="15" y="56"/>
                    </a:cxn>
                    <a:cxn ang="0">
                      <a:pos x="3" y="53"/>
                    </a:cxn>
                    <a:cxn ang="0">
                      <a:pos x="0" y="44"/>
                    </a:cxn>
                    <a:cxn ang="0">
                      <a:pos x="3" y="50"/>
                    </a:cxn>
                  </a:cxnLst>
                  <a:rect l="0" t="0" r="r" b="b"/>
                  <a:pathLst>
                    <a:path w="97" h="56">
                      <a:moveTo>
                        <a:pt x="3" y="50"/>
                      </a:moveTo>
                      <a:cubicBezTo>
                        <a:pt x="4" y="45"/>
                        <a:pt x="3" y="39"/>
                        <a:pt x="6" y="35"/>
                      </a:cubicBezTo>
                      <a:cubicBezTo>
                        <a:pt x="11" y="26"/>
                        <a:pt x="67" y="10"/>
                        <a:pt x="78" y="8"/>
                      </a:cubicBezTo>
                      <a:cubicBezTo>
                        <a:pt x="56" y="1"/>
                        <a:pt x="84" y="0"/>
                        <a:pt x="90" y="2"/>
                      </a:cubicBezTo>
                      <a:cubicBezTo>
                        <a:pt x="92" y="8"/>
                        <a:pt x="94" y="14"/>
                        <a:pt x="96" y="20"/>
                      </a:cubicBezTo>
                      <a:cubicBezTo>
                        <a:pt x="97" y="23"/>
                        <a:pt x="90" y="22"/>
                        <a:pt x="87" y="23"/>
                      </a:cubicBezTo>
                      <a:cubicBezTo>
                        <a:pt x="84" y="25"/>
                        <a:pt x="81" y="28"/>
                        <a:pt x="78" y="29"/>
                      </a:cubicBezTo>
                      <a:cubicBezTo>
                        <a:pt x="72" y="32"/>
                        <a:pt x="66" y="33"/>
                        <a:pt x="60" y="35"/>
                      </a:cubicBezTo>
                      <a:cubicBezTo>
                        <a:pt x="44" y="40"/>
                        <a:pt x="31" y="51"/>
                        <a:pt x="15" y="56"/>
                      </a:cubicBezTo>
                      <a:cubicBezTo>
                        <a:pt x="11" y="55"/>
                        <a:pt x="6" y="56"/>
                        <a:pt x="3" y="53"/>
                      </a:cubicBezTo>
                      <a:cubicBezTo>
                        <a:pt x="1" y="51"/>
                        <a:pt x="0" y="47"/>
                        <a:pt x="0" y="44"/>
                      </a:cubicBezTo>
                      <a:cubicBezTo>
                        <a:pt x="0" y="42"/>
                        <a:pt x="2" y="48"/>
                        <a:pt x="3" y="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5" name="Freeform 139"/>
                <p:cNvSpPr>
                  <a:spLocks/>
                </p:cNvSpPr>
                <p:nvPr/>
              </p:nvSpPr>
              <p:spPr bwMode="ltGray">
                <a:xfrm>
                  <a:off x="2822" y="324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22" y="1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22" h="25">
                      <a:moveTo>
                        <a:pt x="7" y="18"/>
                      </a:moveTo>
                      <a:cubicBezTo>
                        <a:pt x="11" y="7"/>
                        <a:pt x="17" y="0"/>
                        <a:pt x="22" y="15"/>
                      </a:cubicBezTo>
                      <a:cubicBezTo>
                        <a:pt x="3" y="21"/>
                        <a:pt x="0" y="25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6" name="Freeform 140"/>
                <p:cNvSpPr>
                  <a:spLocks/>
                </p:cNvSpPr>
                <p:nvPr/>
              </p:nvSpPr>
              <p:spPr bwMode="ltGray">
                <a:xfrm>
                  <a:off x="2913" y="3194"/>
                  <a:ext cx="29" cy="33"/>
                </a:xfrm>
                <a:custGeom>
                  <a:avLst/>
                  <a:gdLst/>
                  <a:ahLst/>
                  <a:cxnLst>
                    <a:cxn ang="0">
                      <a:pos x="12" y="28"/>
                    </a:cxn>
                    <a:cxn ang="0">
                      <a:pos x="27" y="22"/>
                    </a:cxn>
                    <a:cxn ang="0">
                      <a:pos x="24" y="31"/>
                    </a:cxn>
                    <a:cxn ang="0">
                      <a:pos x="12" y="28"/>
                    </a:cxn>
                  </a:cxnLst>
                  <a:rect l="0" t="0" r="r" b="b"/>
                  <a:pathLst>
                    <a:path w="29" h="33">
                      <a:moveTo>
                        <a:pt x="12" y="28"/>
                      </a:moveTo>
                      <a:cubicBezTo>
                        <a:pt x="10" y="23"/>
                        <a:pt x="0" y="0"/>
                        <a:pt x="27" y="22"/>
                      </a:cubicBezTo>
                      <a:cubicBezTo>
                        <a:pt x="29" y="24"/>
                        <a:pt x="27" y="30"/>
                        <a:pt x="24" y="31"/>
                      </a:cubicBezTo>
                      <a:cubicBezTo>
                        <a:pt x="20" y="33"/>
                        <a:pt x="16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7" name="Freeform 141"/>
                <p:cNvSpPr>
                  <a:spLocks/>
                </p:cNvSpPr>
                <p:nvPr/>
              </p:nvSpPr>
              <p:spPr bwMode="ltGray">
                <a:xfrm>
                  <a:off x="2894" y="3234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3" h="24">
                      <a:moveTo>
                        <a:pt x="25" y="0"/>
                      </a:moveTo>
                      <a:cubicBezTo>
                        <a:pt x="33" y="24"/>
                        <a:pt x="0" y="17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8" name="Freeform 142"/>
                <p:cNvSpPr>
                  <a:spLocks/>
                </p:cNvSpPr>
                <p:nvPr/>
              </p:nvSpPr>
              <p:spPr bwMode="ltGray">
                <a:xfrm>
                  <a:off x="2814" y="3078"/>
                  <a:ext cx="607" cy="228"/>
                </a:xfrm>
                <a:custGeom>
                  <a:avLst/>
                  <a:gdLst/>
                  <a:ahLst/>
                  <a:cxnLst>
                    <a:cxn ang="0">
                      <a:pos x="238" y="186"/>
                    </a:cxn>
                    <a:cxn ang="0">
                      <a:pos x="217" y="177"/>
                    </a:cxn>
                    <a:cxn ang="0">
                      <a:pos x="223" y="201"/>
                    </a:cxn>
                    <a:cxn ang="0">
                      <a:pos x="244" y="192"/>
                    </a:cxn>
                    <a:cxn ang="0">
                      <a:pos x="262" y="198"/>
                    </a:cxn>
                    <a:cxn ang="0">
                      <a:pos x="334" y="216"/>
                    </a:cxn>
                    <a:cxn ang="0">
                      <a:pos x="382" y="213"/>
                    </a:cxn>
                    <a:cxn ang="0">
                      <a:pos x="385" y="204"/>
                    </a:cxn>
                    <a:cxn ang="0">
                      <a:pos x="367" y="192"/>
                    </a:cxn>
                    <a:cxn ang="0">
                      <a:pos x="361" y="183"/>
                    </a:cxn>
                    <a:cxn ang="0">
                      <a:pos x="379" y="189"/>
                    </a:cxn>
                    <a:cxn ang="0">
                      <a:pos x="433" y="171"/>
                    </a:cxn>
                    <a:cxn ang="0">
                      <a:pos x="469" y="186"/>
                    </a:cxn>
                    <a:cxn ang="0">
                      <a:pos x="511" y="216"/>
                    </a:cxn>
                    <a:cxn ang="0">
                      <a:pos x="538" y="228"/>
                    </a:cxn>
                    <a:cxn ang="0">
                      <a:pos x="577" y="225"/>
                    </a:cxn>
                    <a:cxn ang="0">
                      <a:pos x="601" y="222"/>
                    </a:cxn>
                    <a:cxn ang="0">
                      <a:pos x="592" y="204"/>
                    </a:cxn>
                    <a:cxn ang="0">
                      <a:pos x="571" y="201"/>
                    </a:cxn>
                    <a:cxn ang="0">
                      <a:pos x="553" y="189"/>
                    </a:cxn>
                    <a:cxn ang="0">
                      <a:pos x="535" y="183"/>
                    </a:cxn>
                    <a:cxn ang="0">
                      <a:pos x="505" y="153"/>
                    </a:cxn>
                    <a:cxn ang="0">
                      <a:pos x="502" y="144"/>
                    </a:cxn>
                    <a:cxn ang="0">
                      <a:pos x="511" y="141"/>
                    </a:cxn>
                    <a:cxn ang="0">
                      <a:pos x="502" y="123"/>
                    </a:cxn>
                    <a:cxn ang="0">
                      <a:pos x="475" y="114"/>
                    </a:cxn>
                    <a:cxn ang="0">
                      <a:pos x="466" y="111"/>
                    </a:cxn>
                    <a:cxn ang="0">
                      <a:pos x="355" y="66"/>
                    </a:cxn>
                    <a:cxn ang="0">
                      <a:pos x="280" y="42"/>
                    </a:cxn>
                    <a:cxn ang="0">
                      <a:pos x="241" y="33"/>
                    </a:cxn>
                    <a:cxn ang="0">
                      <a:pos x="223" y="27"/>
                    </a:cxn>
                    <a:cxn ang="0">
                      <a:pos x="178" y="42"/>
                    </a:cxn>
                    <a:cxn ang="0">
                      <a:pos x="166" y="18"/>
                    </a:cxn>
                    <a:cxn ang="0">
                      <a:pos x="142" y="9"/>
                    </a:cxn>
                    <a:cxn ang="0">
                      <a:pos x="142" y="24"/>
                    </a:cxn>
                    <a:cxn ang="0">
                      <a:pos x="166" y="39"/>
                    </a:cxn>
                    <a:cxn ang="0">
                      <a:pos x="172" y="48"/>
                    </a:cxn>
                    <a:cxn ang="0">
                      <a:pos x="163" y="51"/>
                    </a:cxn>
                    <a:cxn ang="0">
                      <a:pos x="151" y="63"/>
                    </a:cxn>
                    <a:cxn ang="0">
                      <a:pos x="124" y="72"/>
                    </a:cxn>
                    <a:cxn ang="0">
                      <a:pos x="109" y="48"/>
                    </a:cxn>
                    <a:cxn ang="0">
                      <a:pos x="88" y="6"/>
                    </a:cxn>
                    <a:cxn ang="0">
                      <a:pos x="61" y="3"/>
                    </a:cxn>
                    <a:cxn ang="0">
                      <a:pos x="52" y="0"/>
                    </a:cxn>
                    <a:cxn ang="0">
                      <a:pos x="13" y="15"/>
                    </a:cxn>
                    <a:cxn ang="0">
                      <a:pos x="34" y="39"/>
                    </a:cxn>
                    <a:cxn ang="0">
                      <a:pos x="49" y="54"/>
                    </a:cxn>
                    <a:cxn ang="0">
                      <a:pos x="67" y="48"/>
                    </a:cxn>
                    <a:cxn ang="0">
                      <a:pos x="94" y="51"/>
                    </a:cxn>
                    <a:cxn ang="0">
                      <a:pos x="76" y="57"/>
                    </a:cxn>
                    <a:cxn ang="0">
                      <a:pos x="49" y="66"/>
                    </a:cxn>
                    <a:cxn ang="0">
                      <a:pos x="70" y="93"/>
                    </a:cxn>
                    <a:cxn ang="0">
                      <a:pos x="97" y="66"/>
                    </a:cxn>
                    <a:cxn ang="0">
                      <a:pos x="97" y="93"/>
                    </a:cxn>
                    <a:cxn ang="0">
                      <a:pos x="115" y="99"/>
                    </a:cxn>
                    <a:cxn ang="0">
                      <a:pos x="133" y="93"/>
                    </a:cxn>
                    <a:cxn ang="0">
                      <a:pos x="136" y="102"/>
                    </a:cxn>
                    <a:cxn ang="0">
                      <a:pos x="220" y="132"/>
                    </a:cxn>
                    <a:cxn ang="0">
                      <a:pos x="238" y="147"/>
                    </a:cxn>
                    <a:cxn ang="0">
                      <a:pos x="274" y="198"/>
                    </a:cxn>
                    <a:cxn ang="0">
                      <a:pos x="238" y="186"/>
                    </a:cxn>
                  </a:cxnLst>
                  <a:rect l="0" t="0" r="r" b="b"/>
                  <a:pathLst>
                    <a:path w="607" h="228">
                      <a:moveTo>
                        <a:pt x="238" y="186"/>
                      </a:moveTo>
                      <a:cubicBezTo>
                        <a:pt x="234" y="173"/>
                        <a:pt x="229" y="173"/>
                        <a:pt x="217" y="177"/>
                      </a:cubicBezTo>
                      <a:cubicBezTo>
                        <a:pt x="209" y="189"/>
                        <a:pt x="208" y="196"/>
                        <a:pt x="223" y="201"/>
                      </a:cubicBezTo>
                      <a:cubicBezTo>
                        <a:pt x="230" y="199"/>
                        <a:pt x="236" y="192"/>
                        <a:pt x="244" y="192"/>
                      </a:cubicBezTo>
                      <a:cubicBezTo>
                        <a:pt x="250" y="192"/>
                        <a:pt x="262" y="198"/>
                        <a:pt x="262" y="198"/>
                      </a:cubicBezTo>
                      <a:cubicBezTo>
                        <a:pt x="291" y="192"/>
                        <a:pt x="307" y="211"/>
                        <a:pt x="334" y="216"/>
                      </a:cubicBezTo>
                      <a:cubicBezTo>
                        <a:pt x="350" y="212"/>
                        <a:pt x="364" y="215"/>
                        <a:pt x="382" y="213"/>
                      </a:cubicBezTo>
                      <a:cubicBezTo>
                        <a:pt x="383" y="210"/>
                        <a:pt x="387" y="207"/>
                        <a:pt x="385" y="204"/>
                      </a:cubicBezTo>
                      <a:cubicBezTo>
                        <a:pt x="381" y="198"/>
                        <a:pt x="367" y="192"/>
                        <a:pt x="367" y="192"/>
                      </a:cubicBezTo>
                      <a:cubicBezTo>
                        <a:pt x="365" y="189"/>
                        <a:pt x="358" y="184"/>
                        <a:pt x="361" y="183"/>
                      </a:cubicBezTo>
                      <a:cubicBezTo>
                        <a:pt x="367" y="181"/>
                        <a:pt x="379" y="189"/>
                        <a:pt x="379" y="189"/>
                      </a:cubicBezTo>
                      <a:cubicBezTo>
                        <a:pt x="398" y="183"/>
                        <a:pt x="413" y="175"/>
                        <a:pt x="433" y="171"/>
                      </a:cubicBezTo>
                      <a:cubicBezTo>
                        <a:pt x="447" y="176"/>
                        <a:pt x="457" y="178"/>
                        <a:pt x="469" y="186"/>
                      </a:cubicBezTo>
                      <a:cubicBezTo>
                        <a:pt x="478" y="200"/>
                        <a:pt x="497" y="207"/>
                        <a:pt x="511" y="216"/>
                      </a:cubicBezTo>
                      <a:cubicBezTo>
                        <a:pt x="519" y="221"/>
                        <a:pt x="538" y="228"/>
                        <a:pt x="538" y="228"/>
                      </a:cubicBezTo>
                      <a:cubicBezTo>
                        <a:pt x="563" y="220"/>
                        <a:pt x="550" y="221"/>
                        <a:pt x="577" y="225"/>
                      </a:cubicBezTo>
                      <a:cubicBezTo>
                        <a:pt x="585" y="224"/>
                        <a:pt x="594" y="226"/>
                        <a:pt x="601" y="222"/>
                      </a:cubicBezTo>
                      <a:cubicBezTo>
                        <a:pt x="607" y="219"/>
                        <a:pt x="598" y="207"/>
                        <a:pt x="592" y="204"/>
                      </a:cubicBezTo>
                      <a:cubicBezTo>
                        <a:pt x="586" y="201"/>
                        <a:pt x="578" y="202"/>
                        <a:pt x="571" y="201"/>
                      </a:cubicBezTo>
                      <a:cubicBezTo>
                        <a:pt x="565" y="197"/>
                        <a:pt x="560" y="191"/>
                        <a:pt x="553" y="189"/>
                      </a:cubicBezTo>
                      <a:cubicBezTo>
                        <a:pt x="547" y="187"/>
                        <a:pt x="535" y="183"/>
                        <a:pt x="535" y="183"/>
                      </a:cubicBezTo>
                      <a:cubicBezTo>
                        <a:pt x="531" y="170"/>
                        <a:pt x="517" y="161"/>
                        <a:pt x="505" y="153"/>
                      </a:cubicBezTo>
                      <a:cubicBezTo>
                        <a:pt x="504" y="150"/>
                        <a:pt x="501" y="147"/>
                        <a:pt x="502" y="144"/>
                      </a:cubicBezTo>
                      <a:cubicBezTo>
                        <a:pt x="503" y="141"/>
                        <a:pt x="510" y="144"/>
                        <a:pt x="511" y="141"/>
                      </a:cubicBezTo>
                      <a:cubicBezTo>
                        <a:pt x="512" y="138"/>
                        <a:pt x="503" y="124"/>
                        <a:pt x="502" y="123"/>
                      </a:cubicBezTo>
                      <a:cubicBezTo>
                        <a:pt x="502" y="123"/>
                        <a:pt x="480" y="116"/>
                        <a:pt x="475" y="114"/>
                      </a:cubicBezTo>
                      <a:cubicBezTo>
                        <a:pt x="472" y="113"/>
                        <a:pt x="466" y="111"/>
                        <a:pt x="466" y="111"/>
                      </a:cubicBezTo>
                      <a:cubicBezTo>
                        <a:pt x="437" y="82"/>
                        <a:pt x="395" y="70"/>
                        <a:pt x="355" y="66"/>
                      </a:cubicBezTo>
                      <a:cubicBezTo>
                        <a:pt x="330" y="58"/>
                        <a:pt x="305" y="48"/>
                        <a:pt x="280" y="42"/>
                      </a:cubicBezTo>
                      <a:cubicBezTo>
                        <a:pt x="264" y="47"/>
                        <a:pt x="255" y="39"/>
                        <a:pt x="241" y="33"/>
                      </a:cubicBezTo>
                      <a:cubicBezTo>
                        <a:pt x="235" y="30"/>
                        <a:pt x="223" y="27"/>
                        <a:pt x="223" y="27"/>
                      </a:cubicBezTo>
                      <a:cubicBezTo>
                        <a:pt x="205" y="30"/>
                        <a:pt x="195" y="36"/>
                        <a:pt x="178" y="42"/>
                      </a:cubicBezTo>
                      <a:cubicBezTo>
                        <a:pt x="170" y="31"/>
                        <a:pt x="161" y="32"/>
                        <a:pt x="166" y="18"/>
                      </a:cubicBezTo>
                      <a:cubicBezTo>
                        <a:pt x="158" y="7"/>
                        <a:pt x="155" y="5"/>
                        <a:pt x="142" y="9"/>
                      </a:cubicBezTo>
                      <a:cubicBezTo>
                        <a:pt x="148" y="27"/>
                        <a:pt x="165" y="18"/>
                        <a:pt x="142" y="24"/>
                      </a:cubicBezTo>
                      <a:cubicBezTo>
                        <a:pt x="146" y="37"/>
                        <a:pt x="153" y="36"/>
                        <a:pt x="166" y="39"/>
                      </a:cubicBezTo>
                      <a:cubicBezTo>
                        <a:pt x="168" y="42"/>
                        <a:pt x="173" y="45"/>
                        <a:pt x="172" y="48"/>
                      </a:cubicBezTo>
                      <a:cubicBezTo>
                        <a:pt x="171" y="51"/>
                        <a:pt x="165" y="49"/>
                        <a:pt x="163" y="51"/>
                      </a:cubicBezTo>
                      <a:cubicBezTo>
                        <a:pt x="147" y="67"/>
                        <a:pt x="175" y="55"/>
                        <a:pt x="151" y="63"/>
                      </a:cubicBezTo>
                      <a:cubicBezTo>
                        <a:pt x="142" y="76"/>
                        <a:pt x="139" y="76"/>
                        <a:pt x="124" y="72"/>
                      </a:cubicBezTo>
                      <a:cubicBezTo>
                        <a:pt x="117" y="51"/>
                        <a:pt x="123" y="58"/>
                        <a:pt x="109" y="48"/>
                      </a:cubicBezTo>
                      <a:cubicBezTo>
                        <a:pt x="99" y="33"/>
                        <a:pt x="104" y="17"/>
                        <a:pt x="88" y="6"/>
                      </a:cubicBezTo>
                      <a:cubicBezTo>
                        <a:pt x="73" y="11"/>
                        <a:pt x="82" y="10"/>
                        <a:pt x="61" y="3"/>
                      </a:cubicBezTo>
                      <a:cubicBezTo>
                        <a:pt x="58" y="2"/>
                        <a:pt x="52" y="0"/>
                        <a:pt x="52" y="0"/>
                      </a:cubicBezTo>
                      <a:cubicBezTo>
                        <a:pt x="38" y="4"/>
                        <a:pt x="25" y="7"/>
                        <a:pt x="13" y="15"/>
                      </a:cubicBezTo>
                      <a:cubicBezTo>
                        <a:pt x="0" y="35"/>
                        <a:pt x="17" y="36"/>
                        <a:pt x="34" y="39"/>
                      </a:cubicBezTo>
                      <a:cubicBezTo>
                        <a:pt x="37" y="43"/>
                        <a:pt x="42" y="54"/>
                        <a:pt x="49" y="54"/>
                      </a:cubicBezTo>
                      <a:cubicBezTo>
                        <a:pt x="55" y="54"/>
                        <a:pt x="67" y="48"/>
                        <a:pt x="67" y="48"/>
                      </a:cubicBezTo>
                      <a:cubicBezTo>
                        <a:pt x="76" y="49"/>
                        <a:pt x="88" y="45"/>
                        <a:pt x="94" y="51"/>
                      </a:cubicBezTo>
                      <a:cubicBezTo>
                        <a:pt x="98" y="55"/>
                        <a:pt x="82" y="55"/>
                        <a:pt x="76" y="57"/>
                      </a:cubicBezTo>
                      <a:cubicBezTo>
                        <a:pt x="67" y="60"/>
                        <a:pt x="49" y="66"/>
                        <a:pt x="49" y="66"/>
                      </a:cubicBezTo>
                      <a:cubicBezTo>
                        <a:pt x="53" y="81"/>
                        <a:pt x="58" y="85"/>
                        <a:pt x="70" y="93"/>
                      </a:cubicBezTo>
                      <a:cubicBezTo>
                        <a:pt x="88" y="87"/>
                        <a:pt x="81" y="71"/>
                        <a:pt x="97" y="66"/>
                      </a:cubicBezTo>
                      <a:cubicBezTo>
                        <a:pt x="97" y="68"/>
                        <a:pt x="90" y="88"/>
                        <a:pt x="97" y="93"/>
                      </a:cubicBezTo>
                      <a:cubicBezTo>
                        <a:pt x="102" y="97"/>
                        <a:pt x="115" y="99"/>
                        <a:pt x="115" y="99"/>
                      </a:cubicBezTo>
                      <a:cubicBezTo>
                        <a:pt x="120" y="91"/>
                        <a:pt x="121" y="84"/>
                        <a:pt x="133" y="93"/>
                      </a:cubicBezTo>
                      <a:cubicBezTo>
                        <a:pt x="135" y="95"/>
                        <a:pt x="134" y="100"/>
                        <a:pt x="136" y="102"/>
                      </a:cubicBezTo>
                      <a:cubicBezTo>
                        <a:pt x="150" y="120"/>
                        <a:pt x="199" y="125"/>
                        <a:pt x="220" y="132"/>
                      </a:cubicBezTo>
                      <a:cubicBezTo>
                        <a:pt x="226" y="138"/>
                        <a:pt x="233" y="141"/>
                        <a:pt x="238" y="147"/>
                      </a:cubicBezTo>
                      <a:cubicBezTo>
                        <a:pt x="254" y="167"/>
                        <a:pt x="238" y="198"/>
                        <a:pt x="274" y="198"/>
                      </a:cubicBezTo>
                      <a:lnTo>
                        <a:pt x="238" y="1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19" name="Freeform 143"/>
                <p:cNvSpPr>
                  <a:spLocks/>
                </p:cNvSpPr>
                <p:nvPr/>
              </p:nvSpPr>
              <p:spPr bwMode="ltGray">
                <a:xfrm>
                  <a:off x="3282" y="3090"/>
                  <a:ext cx="58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4" y="3"/>
                    </a:cxn>
                    <a:cxn ang="0">
                      <a:pos x="33" y="0"/>
                    </a:cxn>
                    <a:cxn ang="0">
                      <a:pos x="12" y="18"/>
                    </a:cxn>
                    <a:cxn ang="0">
                      <a:pos x="3" y="24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58" h="27">
                      <a:moveTo>
                        <a:pt x="6" y="9"/>
                      </a:moveTo>
                      <a:cubicBezTo>
                        <a:pt x="12" y="7"/>
                        <a:pt x="18" y="5"/>
                        <a:pt x="24" y="3"/>
                      </a:cubicBezTo>
                      <a:cubicBezTo>
                        <a:pt x="27" y="2"/>
                        <a:pt x="33" y="0"/>
                        <a:pt x="33" y="0"/>
                      </a:cubicBezTo>
                      <a:cubicBezTo>
                        <a:pt x="58" y="8"/>
                        <a:pt x="19" y="14"/>
                        <a:pt x="12" y="18"/>
                      </a:cubicBezTo>
                      <a:cubicBezTo>
                        <a:pt x="9" y="20"/>
                        <a:pt x="5" y="27"/>
                        <a:pt x="3" y="24"/>
                      </a:cubicBezTo>
                      <a:cubicBezTo>
                        <a:pt x="0" y="20"/>
                        <a:pt x="5" y="14"/>
                        <a:pt x="6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0" name="Freeform 144"/>
                <p:cNvSpPr>
                  <a:spLocks/>
                </p:cNvSpPr>
                <p:nvPr/>
              </p:nvSpPr>
              <p:spPr bwMode="ltGray">
                <a:xfrm>
                  <a:off x="3396" y="3090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9" y="21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3" h="21">
                      <a:moveTo>
                        <a:pt x="0" y="18"/>
                      </a:moveTo>
                      <a:cubicBezTo>
                        <a:pt x="5" y="0"/>
                        <a:pt x="13" y="5"/>
                        <a:pt x="9" y="21"/>
                      </a:cubicBezTo>
                      <a:cubicBezTo>
                        <a:pt x="6" y="20"/>
                        <a:pt x="0" y="18"/>
                        <a:pt x="0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1" name="Freeform 145"/>
                <p:cNvSpPr>
                  <a:spLocks/>
                </p:cNvSpPr>
                <p:nvPr/>
              </p:nvSpPr>
              <p:spPr bwMode="ltGray">
                <a:xfrm>
                  <a:off x="3348" y="3097"/>
                  <a:ext cx="146" cy="107"/>
                </a:xfrm>
                <a:custGeom>
                  <a:avLst/>
                  <a:gdLst/>
                  <a:ahLst/>
                  <a:cxnLst>
                    <a:cxn ang="0">
                      <a:pos x="93" y="20"/>
                    </a:cxn>
                    <a:cxn ang="0">
                      <a:pos x="90" y="2"/>
                    </a:cxn>
                    <a:cxn ang="0">
                      <a:pos x="117" y="20"/>
                    </a:cxn>
                    <a:cxn ang="0">
                      <a:pos x="135" y="32"/>
                    </a:cxn>
                    <a:cxn ang="0">
                      <a:pos x="132" y="56"/>
                    </a:cxn>
                    <a:cxn ang="0">
                      <a:pos x="111" y="44"/>
                    </a:cxn>
                    <a:cxn ang="0">
                      <a:pos x="108" y="62"/>
                    </a:cxn>
                    <a:cxn ang="0">
                      <a:pos x="105" y="77"/>
                    </a:cxn>
                    <a:cxn ang="0">
                      <a:pos x="87" y="86"/>
                    </a:cxn>
                    <a:cxn ang="0">
                      <a:pos x="51" y="107"/>
                    </a:cxn>
                    <a:cxn ang="0">
                      <a:pos x="33" y="101"/>
                    </a:cxn>
                    <a:cxn ang="0">
                      <a:pos x="18" y="98"/>
                    </a:cxn>
                    <a:cxn ang="0">
                      <a:pos x="0" y="92"/>
                    </a:cxn>
                    <a:cxn ang="0">
                      <a:pos x="12" y="77"/>
                    </a:cxn>
                    <a:cxn ang="0">
                      <a:pos x="30" y="83"/>
                    </a:cxn>
                    <a:cxn ang="0">
                      <a:pos x="60" y="80"/>
                    </a:cxn>
                    <a:cxn ang="0">
                      <a:pos x="87" y="59"/>
                    </a:cxn>
                    <a:cxn ang="0">
                      <a:pos x="93" y="20"/>
                    </a:cxn>
                  </a:cxnLst>
                  <a:rect l="0" t="0" r="r" b="b"/>
                  <a:pathLst>
                    <a:path w="146" h="107">
                      <a:moveTo>
                        <a:pt x="93" y="20"/>
                      </a:moveTo>
                      <a:cubicBezTo>
                        <a:pt x="90" y="16"/>
                        <a:pt x="78" y="0"/>
                        <a:pt x="90" y="2"/>
                      </a:cubicBezTo>
                      <a:cubicBezTo>
                        <a:pt x="90" y="2"/>
                        <a:pt x="112" y="17"/>
                        <a:pt x="117" y="20"/>
                      </a:cubicBezTo>
                      <a:cubicBezTo>
                        <a:pt x="123" y="24"/>
                        <a:pt x="135" y="32"/>
                        <a:pt x="135" y="32"/>
                      </a:cubicBezTo>
                      <a:cubicBezTo>
                        <a:pt x="142" y="53"/>
                        <a:pt x="146" y="46"/>
                        <a:pt x="132" y="56"/>
                      </a:cubicBezTo>
                      <a:cubicBezTo>
                        <a:pt x="120" y="48"/>
                        <a:pt x="125" y="39"/>
                        <a:pt x="111" y="44"/>
                      </a:cubicBezTo>
                      <a:cubicBezTo>
                        <a:pt x="117" y="61"/>
                        <a:pt x="114" y="46"/>
                        <a:pt x="108" y="62"/>
                      </a:cubicBezTo>
                      <a:cubicBezTo>
                        <a:pt x="106" y="67"/>
                        <a:pt x="108" y="73"/>
                        <a:pt x="105" y="77"/>
                      </a:cubicBezTo>
                      <a:cubicBezTo>
                        <a:pt x="101" y="84"/>
                        <a:pt x="92" y="83"/>
                        <a:pt x="87" y="86"/>
                      </a:cubicBezTo>
                      <a:cubicBezTo>
                        <a:pt x="76" y="92"/>
                        <a:pt x="62" y="100"/>
                        <a:pt x="51" y="107"/>
                      </a:cubicBezTo>
                      <a:cubicBezTo>
                        <a:pt x="45" y="105"/>
                        <a:pt x="39" y="102"/>
                        <a:pt x="33" y="101"/>
                      </a:cubicBezTo>
                      <a:cubicBezTo>
                        <a:pt x="28" y="100"/>
                        <a:pt x="23" y="99"/>
                        <a:pt x="18" y="98"/>
                      </a:cubicBezTo>
                      <a:cubicBezTo>
                        <a:pt x="12" y="96"/>
                        <a:pt x="0" y="92"/>
                        <a:pt x="0" y="92"/>
                      </a:cubicBezTo>
                      <a:cubicBezTo>
                        <a:pt x="2" y="86"/>
                        <a:pt x="3" y="77"/>
                        <a:pt x="12" y="77"/>
                      </a:cubicBezTo>
                      <a:cubicBezTo>
                        <a:pt x="18" y="77"/>
                        <a:pt x="30" y="83"/>
                        <a:pt x="30" y="83"/>
                      </a:cubicBezTo>
                      <a:cubicBezTo>
                        <a:pt x="45" y="79"/>
                        <a:pt x="47" y="71"/>
                        <a:pt x="60" y="80"/>
                      </a:cubicBezTo>
                      <a:cubicBezTo>
                        <a:pt x="71" y="76"/>
                        <a:pt x="87" y="59"/>
                        <a:pt x="87" y="59"/>
                      </a:cubicBezTo>
                      <a:cubicBezTo>
                        <a:pt x="93" y="30"/>
                        <a:pt x="103" y="54"/>
                        <a:pt x="93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2" name="Freeform 146"/>
                <p:cNvSpPr>
                  <a:spLocks/>
                </p:cNvSpPr>
                <p:nvPr/>
              </p:nvSpPr>
              <p:spPr bwMode="ltGray">
                <a:xfrm>
                  <a:off x="3530" y="3153"/>
                  <a:ext cx="34" cy="41"/>
                </a:xfrm>
                <a:custGeom>
                  <a:avLst/>
                  <a:gdLst/>
                  <a:ahLst/>
                  <a:cxnLst>
                    <a:cxn ang="0">
                      <a:pos x="13" y="24"/>
                    </a:cxn>
                    <a:cxn ang="0">
                      <a:pos x="13" y="0"/>
                    </a:cxn>
                    <a:cxn ang="0">
                      <a:pos x="34" y="24"/>
                    </a:cxn>
                    <a:cxn ang="0">
                      <a:pos x="13" y="33"/>
                    </a:cxn>
                    <a:cxn ang="0">
                      <a:pos x="13" y="24"/>
                    </a:cxn>
                  </a:cxnLst>
                  <a:rect l="0" t="0" r="r" b="b"/>
                  <a:pathLst>
                    <a:path w="34" h="41">
                      <a:moveTo>
                        <a:pt x="13" y="24"/>
                      </a:moveTo>
                      <a:cubicBezTo>
                        <a:pt x="5" y="12"/>
                        <a:pt x="0" y="9"/>
                        <a:pt x="13" y="0"/>
                      </a:cubicBezTo>
                      <a:cubicBezTo>
                        <a:pt x="24" y="7"/>
                        <a:pt x="25" y="15"/>
                        <a:pt x="34" y="24"/>
                      </a:cubicBezTo>
                      <a:cubicBezTo>
                        <a:pt x="29" y="38"/>
                        <a:pt x="26" y="41"/>
                        <a:pt x="13" y="33"/>
                      </a:cubicBezTo>
                      <a:cubicBezTo>
                        <a:pt x="10" y="23"/>
                        <a:pt x="7" y="24"/>
                        <a:pt x="13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3" name="Freeform 147"/>
                <p:cNvSpPr>
                  <a:spLocks/>
                </p:cNvSpPr>
                <p:nvPr/>
              </p:nvSpPr>
              <p:spPr bwMode="ltGray">
                <a:xfrm>
                  <a:off x="3572" y="3163"/>
                  <a:ext cx="39" cy="41"/>
                </a:xfrm>
                <a:custGeom>
                  <a:avLst/>
                  <a:gdLst/>
                  <a:ahLst/>
                  <a:cxnLst>
                    <a:cxn ang="0">
                      <a:pos x="7" y="20"/>
                    </a:cxn>
                    <a:cxn ang="0">
                      <a:pos x="31" y="17"/>
                    </a:cxn>
                    <a:cxn ang="0">
                      <a:pos x="1" y="23"/>
                    </a:cxn>
                    <a:cxn ang="0">
                      <a:pos x="7" y="20"/>
                    </a:cxn>
                  </a:cxnLst>
                  <a:rect l="0" t="0" r="r" b="b"/>
                  <a:pathLst>
                    <a:path w="39" h="41">
                      <a:moveTo>
                        <a:pt x="7" y="20"/>
                      </a:moveTo>
                      <a:cubicBezTo>
                        <a:pt x="0" y="0"/>
                        <a:pt x="20" y="13"/>
                        <a:pt x="31" y="17"/>
                      </a:cubicBezTo>
                      <a:cubicBezTo>
                        <a:pt x="39" y="41"/>
                        <a:pt x="2" y="25"/>
                        <a:pt x="1" y="23"/>
                      </a:cubicBezTo>
                      <a:cubicBezTo>
                        <a:pt x="0" y="21"/>
                        <a:pt x="5" y="21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4" name="Freeform 148"/>
                <p:cNvSpPr>
                  <a:spLocks/>
                </p:cNvSpPr>
                <p:nvPr/>
              </p:nvSpPr>
              <p:spPr bwMode="ltGray">
                <a:xfrm>
                  <a:off x="3638" y="317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2" y="24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6" h="24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24" y="8"/>
                        <a:pt x="26" y="11"/>
                        <a:pt x="22" y="24"/>
                      </a:cubicBezTo>
                      <a:cubicBezTo>
                        <a:pt x="8" y="21"/>
                        <a:pt x="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5" name="Freeform 149"/>
                <p:cNvSpPr>
                  <a:spLocks/>
                </p:cNvSpPr>
                <p:nvPr/>
              </p:nvSpPr>
              <p:spPr bwMode="ltGray">
                <a:xfrm>
                  <a:off x="3671" y="3183"/>
                  <a:ext cx="28" cy="21"/>
                </a:xfrm>
                <a:custGeom>
                  <a:avLst/>
                  <a:gdLst/>
                  <a:ahLst/>
                  <a:cxnLst>
                    <a:cxn ang="0">
                      <a:pos x="16" y="21"/>
                    </a:cxn>
                    <a:cxn ang="0">
                      <a:pos x="13" y="0"/>
                    </a:cxn>
                    <a:cxn ang="0">
                      <a:pos x="25" y="12"/>
                    </a:cxn>
                    <a:cxn ang="0">
                      <a:pos x="16" y="21"/>
                    </a:cxn>
                  </a:cxnLst>
                  <a:rect l="0" t="0" r="r" b="b"/>
                  <a:pathLst>
                    <a:path w="28" h="21">
                      <a:moveTo>
                        <a:pt x="16" y="21"/>
                      </a:moveTo>
                      <a:cubicBezTo>
                        <a:pt x="4" y="13"/>
                        <a:pt x="0" y="9"/>
                        <a:pt x="13" y="0"/>
                      </a:cubicBezTo>
                      <a:cubicBezTo>
                        <a:pt x="18" y="2"/>
                        <a:pt x="28" y="2"/>
                        <a:pt x="25" y="12"/>
                      </a:cubicBezTo>
                      <a:cubicBezTo>
                        <a:pt x="24" y="16"/>
                        <a:pt x="16" y="21"/>
                        <a:pt x="16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6" name="Freeform 150"/>
                <p:cNvSpPr>
                  <a:spLocks/>
                </p:cNvSpPr>
                <p:nvPr/>
              </p:nvSpPr>
              <p:spPr bwMode="ltGray">
                <a:xfrm>
                  <a:off x="3666" y="3208"/>
                  <a:ext cx="24" cy="2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14"/>
                    </a:cxn>
                    <a:cxn ang="0">
                      <a:pos x="3" y="1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4" h="20">
                      <a:moveTo>
                        <a:pt x="0" y="8"/>
                      </a:moveTo>
                      <a:cubicBezTo>
                        <a:pt x="13" y="0"/>
                        <a:pt x="16" y="2"/>
                        <a:pt x="24" y="14"/>
                      </a:cubicBezTo>
                      <a:cubicBezTo>
                        <a:pt x="17" y="16"/>
                        <a:pt x="11" y="20"/>
                        <a:pt x="3" y="14"/>
                      </a:cubicBezTo>
                      <a:cubicBezTo>
                        <a:pt x="0" y="11"/>
                        <a:pt x="0" y="0"/>
                        <a:pt x="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7" name="Freeform 151"/>
                <p:cNvSpPr>
                  <a:spLocks/>
                </p:cNvSpPr>
                <p:nvPr/>
              </p:nvSpPr>
              <p:spPr bwMode="ltGray">
                <a:xfrm>
                  <a:off x="3723" y="3417"/>
                  <a:ext cx="81" cy="54"/>
                </a:xfrm>
                <a:custGeom>
                  <a:avLst/>
                  <a:gdLst/>
                  <a:ahLst/>
                  <a:cxnLst>
                    <a:cxn ang="0">
                      <a:pos x="39" y="27"/>
                    </a:cxn>
                    <a:cxn ang="0">
                      <a:pos x="45" y="6"/>
                    </a:cxn>
                    <a:cxn ang="0">
                      <a:pos x="81" y="33"/>
                    </a:cxn>
                    <a:cxn ang="0">
                      <a:pos x="39" y="27"/>
                    </a:cxn>
                  </a:cxnLst>
                  <a:rect l="0" t="0" r="r" b="b"/>
                  <a:pathLst>
                    <a:path w="81" h="54">
                      <a:moveTo>
                        <a:pt x="39" y="27"/>
                      </a:moveTo>
                      <a:cubicBezTo>
                        <a:pt x="27" y="9"/>
                        <a:pt x="0" y="0"/>
                        <a:pt x="45" y="6"/>
                      </a:cubicBezTo>
                      <a:cubicBezTo>
                        <a:pt x="59" y="15"/>
                        <a:pt x="70" y="22"/>
                        <a:pt x="81" y="33"/>
                      </a:cubicBezTo>
                      <a:cubicBezTo>
                        <a:pt x="74" y="54"/>
                        <a:pt x="50" y="38"/>
                        <a:pt x="3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8" name="Freeform 152"/>
                <p:cNvSpPr>
                  <a:spLocks/>
                </p:cNvSpPr>
                <p:nvPr/>
              </p:nvSpPr>
              <p:spPr bwMode="ltGray">
                <a:xfrm>
                  <a:off x="2353" y="3330"/>
                  <a:ext cx="1079" cy="486"/>
                </a:xfrm>
                <a:custGeom>
                  <a:avLst/>
                  <a:gdLst/>
                  <a:ahLst/>
                  <a:cxnLst>
                    <a:cxn ang="0">
                      <a:pos x="470" y="42"/>
                    </a:cxn>
                    <a:cxn ang="0">
                      <a:pos x="497" y="12"/>
                    </a:cxn>
                    <a:cxn ang="0">
                      <a:pos x="485" y="24"/>
                    </a:cxn>
                    <a:cxn ang="0">
                      <a:pos x="521" y="15"/>
                    </a:cxn>
                    <a:cxn ang="0">
                      <a:pos x="593" y="36"/>
                    </a:cxn>
                    <a:cxn ang="0">
                      <a:pos x="608" y="84"/>
                    </a:cxn>
                    <a:cxn ang="0">
                      <a:pos x="614" y="105"/>
                    </a:cxn>
                    <a:cxn ang="0">
                      <a:pos x="689" y="129"/>
                    </a:cxn>
                    <a:cxn ang="0">
                      <a:pos x="779" y="120"/>
                    </a:cxn>
                    <a:cxn ang="0">
                      <a:pos x="830" y="30"/>
                    </a:cxn>
                    <a:cxn ang="0">
                      <a:pos x="878" y="69"/>
                    </a:cxn>
                    <a:cxn ang="0">
                      <a:pos x="902" y="123"/>
                    </a:cxn>
                    <a:cxn ang="0">
                      <a:pos x="911" y="141"/>
                    </a:cxn>
                    <a:cxn ang="0">
                      <a:pos x="980" y="189"/>
                    </a:cxn>
                    <a:cxn ang="0">
                      <a:pos x="1010" y="231"/>
                    </a:cxn>
                    <a:cxn ang="0">
                      <a:pos x="1028" y="225"/>
                    </a:cxn>
                    <a:cxn ang="0">
                      <a:pos x="1052" y="249"/>
                    </a:cxn>
                    <a:cxn ang="0">
                      <a:pos x="1079" y="306"/>
                    </a:cxn>
                    <a:cxn ang="0">
                      <a:pos x="1004" y="399"/>
                    </a:cxn>
                    <a:cxn ang="0">
                      <a:pos x="947" y="444"/>
                    </a:cxn>
                    <a:cxn ang="0">
                      <a:pos x="842" y="465"/>
                    </a:cxn>
                    <a:cxn ang="0">
                      <a:pos x="818" y="480"/>
                    </a:cxn>
                    <a:cxn ang="0">
                      <a:pos x="722" y="480"/>
                    </a:cxn>
                    <a:cxn ang="0">
                      <a:pos x="674" y="456"/>
                    </a:cxn>
                    <a:cxn ang="0">
                      <a:pos x="677" y="402"/>
                    </a:cxn>
                    <a:cxn ang="0">
                      <a:pos x="647" y="414"/>
                    </a:cxn>
                    <a:cxn ang="0">
                      <a:pos x="602" y="441"/>
                    </a:cxn>
                    <a:cxn ang="0">
                      <a:pos x="512" y="399"/>
                    </a:cxn>
                    <a:cxn ang="0">
                      <a:pos x="416" y="402"/>
                    </a:cxn>
                    <a:cxn ang="0">
                      <a:pos x="320" y="411"/>
                    </a:cxn>
                    <a:cxn ang="0">
                      <a:pos x="239" y="405"/>
                    </a:cxn>
                    <a:cxn ang="0">
                      <a:pos x="179" y="423"/>
                    </a:cxn>
                    <a:cxn ang="0">
                      <a:pos x="116" y="378"/>
                    </a:cxn>
                    <a:cxn ang="0">
                      <a:pos x="2" y="261"/>
                    </a:cxn>
                    <a:cxn ang="0">
                      <a:pos x="17" y="249"/>
                    </a:cxn>
                    <a:cxn ang="0">
                      <a:pos x="2" y="204"/>
                    </a:cxn>
                    <a:cxn ang="0">
                      <a:pos x="20" y="198"/>
                    </a:cxn>
                    <a:cxn ang="0">
                      <a:pos x="179" y="171"/>
                    </a:cxn>
                    <a:cxn ang="0">
                      <a:pos x="233" y="123"/>
                    </a:cxn>
                    <a:cxn ang="0">
                      <a:pos x="272" y="111"/>
                    </a:cxn>
                    <a:cxn ang="0">
                      <a:pos x="317" y="69"/>
                    </a:cxn>
                    <a:cxn ang="0">
                      <a:pos x="386" y="84"/>
                    </a:cxn>
                    <a:cxn ang="0">
                      <a:pos x="404" y="90"/>
                    </a:cxn>
                    <a:cxn ang="0">
                      <a:pos x="437" y="102"/>
                    </a:cxn>
                    <a:cxn ang="0">
                      <a:pos x="449" y="60"/>
                    </a:cxn>
                  </a:cxnLst>
                  <a:rect l="0" t="0" r="r" b="b"/>
                  <a:pathLst>
                    <a:path w="1079" h="486">
                      <a:moveTo>
                        <a:pt x="449" y="60"/>
                      </a:moveTo>
                      <a:cubicBezTo>
                        <a:pt x="453" y="48"/>
                        <a:pt x="458" y="46"/>
                        <a:pt x="470" y="42"/>
                      </a:cubicBezTo>
                      <a:cubicBezTo>
                        <a:pt x="474" y="30"/>
                        <a:pt x="471" y="26"/>
                        <a:pt x="464" y="15"/>
                      </a:cubicBezTo>
                      <a:cubicBezTo>
                        <a:pt x="487" y="7"/>
                        <a:pt x="476" y="8"/>
                        <a:pt x="497" y="12"/>
                      </a:cubicBezTo>
                      <a:cubicBezTo>
                        <a:pt x="496" y="15"/>
                        <a:pt x="496" y="19"/>
                        <a:pt x="494" y="21"/>
                      </a:cubicBezTo>
                      <a:cubicBezTo>
                        <a:pt x="492" y="23"/>
                        <a:pt x="486" y="21"/>
                        <a:pt x="485" y="24"/>
                      </a:cubicBezTo>
                      <a:cubicBezTo>
                        <a:pt x="480" y="33"/>
                        <a:pt x="494" y="35"/>
                        <a:pt x="497" y="36"/>
                      </a:cubicBezTo>
                      <a:cubicBezTo>
                        <a:pt x="535" y="31"/>
                        <a:pt x="514" y="37"/>
                        <a:pt x="521" y="15"/>
                      </a:cubicBezTo>
                      <a:cubicBezTo>
                        <a:pt x="534" y="19"/>
                        <a:pt x="544" y="26"/>
                        <a:pt x="557" y="30"/>
                      </a:cubicBezTo>
                      <a:cubicBezTo>
                        <a:pt x="569" y="34"/>
                        <a:pt x="593" y="36"/>
                        <a:pt x="593" y="36"/>
                      </a:cubicBezTo>
                      <a:cubicBezTo>
                        <a:pt x="607" y="31"/>
                        <a:pt x="619" y="35"/>
                        <a:pt x="632" y="39"/>
                      </a:cubicBezTo>
                      <a:cubicBezTo>
                        <a:pt x="628" y="55"/>
                        <a:pt x="622" y="74"/>
                        <a:pt x="608" y="84"/>
                      </a:cubicBezTo>
                      <a:cubicBezTo>
                        <a:pt x="604" y="96"/>
                        <a:pt x="599" y="98"/>
                        <a:pt x="587" y="102"/>
                      </a:cubicBezTo>
                      <a:cubicBezTo>
                        <a:pt x="598" y="106"/>
                        <a:pt x="603" y="101"/>
                        <a:pt x="614" y="105"/>
                      </a:cubicBezTo>
                      <a:cubicBezTo>
                        <a:pt x="625" y="122"/>
                        <a:pt x="643" y="121"/>
                        <a:pt x="662" y="123"/>
                      </a:cubicBezTo>
                      <a:cubicBezTo>
                        <a:pt x="673" y="130"/>
                        <a:pt x="677" y="133"/>
                        <a:pt x="689" y="129"/>
                      </a:cubicBezTo>
                      <a:cubicBezTo>
                        <a:pt x="701" y="133"/>
                        <a:pt x="711" y="134"/>
                        <a:pt x="722" y="141"/>
                      </a:cubicBezTo>
                      <a:cubicBezTo>
                        <a:pt x="756" y="138"/>
                        <a:pt x="755" y="136"/>
                        <a:pt x="779" y="120"/>
                      </a:cubicBezTo>
                      <a:cubicBezTo>
                        <a:pt x="789" y="91"/>
                        <a:pt x="773" y="13"/>
                        <a:pt x="812" y="0"/>
                      </a:cubicBezTo>
                      <a:cubicBezTo>
                        <a:pt x="828" y="5"/>
                        <a:pt x="822" y="18"/>
                        <a:pt x="830" y="30"/>
                      </a:cubicBezTo>
                      <a:cubicBezTo>
                        <a:pt x="839" y="43"/>
                        <a:pt x="849" y="53"/>
                        <a:pt x="857" y="66"/>
                      </a:cubicBezTo>
                      <a:cubicBezTo>
                        <a:pt x="863" y="111"/>
                        <a:pt x="856" y="76"/>
                        <a:pt x="878" y="69"/>
                      </a:cubicBezTo>
                      <a:cubicBezTo>
                        <a:pt x="881" y="70"/>
                        <a:pt x="885" y="69"/>
                        <a:pt x="887" y="72"/>
                      </a:cubicBezTo>
                      <a:cubicBezTo>
                        <a:pt x="897" y="86"/>
                        <a:pt x="896" y="108"/>
                        <a:pt x="902" y="123"/>
                      </a:cubicBezTo>
                      <a:cubicBezTo>
                        <a:pt x="903" y="126"/>
                        <a:pt x="906" y="129"/>
                        <a:pt x="908" y="132"/>
                      </a:cubicBezTo>
                      <a:cubicBezTo>
                        <a:pt x="909" y="135"/>
                        <a:pt x="910" y="138"/>
                        <a:pt x="911" y="141"/>
                      </a:cubicBezTo>
                      <a:cubicBezTo>
                        <a:pt x="911" y="141"/>
                        <a:pt x="916" y="161"/>
                        <a:pt x="917" y="162"/>
                      </a:cubicBezTo>
                      <a:cubicBezTo>
                        <a:pt x="930" y="175"/>
                        <a:pt x="962" y="177"/>
                        <a:pt x="980" y="189"/>
                      </a:cubicBezTo>
                      <a:cubicBezTo>
                        <a:pt x="987" y="199"/>
                        <a:pt x="992" y="203"/>
                        <a:pt x="998" y="213"/>
                      </a:cubicBezTo>
                      <a:cubicBezTo>
                        <a:pt x="1002" y="219"/>
                        <a:pt x="1006" y="225"/>
                        <a:pt x="1010" y="231"/>
                      </a:cubicBezTo>
                      <a:cubicBezTo>
                        <a:pt x="1012" y="234"/>
                        <a:pt x="1016" y="240"/>
                        <a:pt x="1016" y="240"/>
                      </a:cubicBezTo>
                      <a:cubicBezTo>
                        <a:pt x="1023" y="220"/>
                        <a:pt x="999" y="219"/>
                        <a:pt x="1028" y="225"/>
                      </a:cubicBezTo>
                      <a:cubicBezTo>
                        <a:pt x="1030" y="231"/>
                        <a:pt x="1032" y="237"/>
                        <a:pt x="1034" y="243"/>
                      </a:cubicBezTo>
                      <a:cubicBezTo>
                        <a:pt x="1036" y="249"/>
                        <a:pt x="1052" y="249"/>
                        <a:pt x="1052" y="249"/>
                      </a:cubicBezTo>
                      <a:cubicBezTo>
                        <a:pt x="1073" y="270"/>
                        <a:pt x="1063" y="262"/>
                        <a:pt x="1079" y="273"/>
                      </a:cubicBezTo>
                      <a:cubicBezTo>
                        <a:pt x="1072" y="310"/>
                        <a:pt x="1079" y="264"/>
                        <a:pt x="1079" y="306"/>
                      </a:cubicBezTo>
                      <a:cubicBezTo>
                        <a:pt x="1079" y="330"/>
                        <a:pt x="1061" y="353"/>
                        <a:pt x="1049" y="372"/>
                      </a:cubicBezTo>
                      <a:cubicBezTo>
                        <a:pt x="1044" y="380"/>
                        <a:pt x="1011" y="394"/>
                        <a:pt x="1004" y="399"/>
                      </a:cubicBezTo>
                      <a:cubicBezTo>
                        <a:pt x="996" y="404"/>
                        <a:pt x="977" y="411"/>
                        <a:pt x="977" y="411"/>
                      </a:cubicBezTo>
                      <a:cubicBezTo>
                        <a:pt x="966" y="422"/>
                        <a:pt x="960" y="435"/>
                        <a:pt x="947" y="444"/>
                      </a:cubicBezTo>
                      <a:cubicBezTo>
                        <a:pt x="930" y="469"/>
                        <a:pt x="885" y="463"/>
                        <a:pt x="860" y="480"/>
                      </a:cubicBezTo>
                      <a:cubicBezTo>
                        <a:pt x="854" y="476"/>
                        <a:pt x="850" y="465"/>
                        <a:pt x="842" y="465"/>
                      </a:cubicBezTo>
                      <a:cubicBezTo>
                        <a:pt x="838" y="465"/>
                        <a:pt x="839" y="472"/>
                        <a:pt x="836" y="474"/>
                      </a:cubicBezTo>
                      <a:cubicBezTo>
                        <a:pt x="831" y="477"/>
                        <a:pt x="818" y="480"/>
                        <a:pt x="818" y="480"/>
                      </a:cubicBezTo>
                      <a:cubicBezTo>
                        <a:pt x="799" y="474"/>
                        <a:pt x="758" y="486"/>
                        <a:pt x="758" y="486"/>
                      </a:cubicBezTo>
                      <a:cubicBezTo>
                        <a:pt x="741" y="480"/>
                        <a:pt x="743" y="476"/>
                        <a:pt x="722" y="480"/>
                      </a:cubicBezTo>
                      <a:cubicBezTo>
                        <a:pt x="710" y="476"/>
                        <a:pt x="707" y="468"/>
                        <a:pt x="698" y="459"/>
                      </a:cubicBezTo>
                      <a:cubicBezTo>
                        <a:pt x="693" y="440"/>
                        <a:pt x="687" y="447"/>
                        <a:pt x="674" y="456"/>
                      </a:cubicBezTo>
                      <a:cubicBezTo>
                        <a:pt x="658" y="455"/>
                        <a:pt x="622" y="451"/>
                        <a:pt x="653" y="441"/>
                      </a:cubicBezTo>
                      <a:cubicBezTo>
                        <a:pt x="656" y="431"/>
                        <a:pt x="669" y="407"/>
                        <a:pt x="677" y="402"/>
                      </a:cubicBezTo>
                      <a:cubicBezTo>
                        <a:pt x="674" y="388"/>
                        <a:pt x="677" y="377"/>
                        <a:pt x="662" y="387"/>
                      </a:cubicBezTo>
                      <a:cubicBezTo>
                        <a:pt x="657" y="403"/>
                        <a:pt x="661" y="393"/>
                        <a:pt x="647" y="414"/>
                      </a:cubicBezTo>
                      <a:cubicBezTo>
                        <a:pt x="643" y="420"/>
                        <a:pt x="629" y="426"/>
                        <a:pt x="629" y="426"/>
                      </a:cubicBezTo>
                      <a:cubicBezTo>
                        <a:pt x="620" y="439"/>
                        <a:pt x="619" y="445"/>
                        <a:pt x="602" y="441"/>
                      </a:cubicBezTo>
                      <a:cubicBezTo>
                        <a:pt x="596" y="423"/>
                        <a:pt x="562" y="414"/>
                        <a:pt x="545" y="408"/>
                      </a:cubicBezTo>
                      <a:cubicBezTo>
                        <a:pt x="534" y="404"/>
                        <a:pt x="512" y="399"/>
                        <a:pt x="512" y="399"/>
                      </a:cubicBezTo>
                      <a:cubicBezTo>
                        <a:pt x="500" y="403"/>
                        <a:pt x="492" y="399"/>
                        <a:pt x="479" y="396"/>
                      </a:cubicBezTo>
                      <a:cubicBezTo>
                        <a:pt x="457" y="400"/>
                        <a:pt x="438" y="397"/>
                        <a:pt x="416" y="402"/>
                      </a:cubicBezTo>
                      <a:cubicBezTo>
                        <a:pt x="400" y="398"/>
                        <a:pt x="385" y="401"/>
                        <a:pt x="368" y="399"/>
                      </a:cubicBezTo>
                      <a:cubicBezTo>
                        <a:pt x="352" y="403"/>
                        <a:pt x="336" y="406"/>
                        <a:pt x="320" y="411"/>
                      </a:cubicBezTo>
                      <a:cubicBezTo>
                        <a:pt x="314" y="413"/>
                        <a:pt x="302" y="417"/>
                        <a:pt x="302" y="417"/>
                      </a:cubicBezTo>
                      <a:cubicBezTo>
                        <a:pt x="275" y="408"/>
                        <a:pt x="271" y="408"/>
                        <a:pt x="239" y="405"/>
                      </a:cubicBezTo>
                      <a:cubicBezTo>
                        <a:pt x="227" y="407"/>
                        <a:pt x="206" y="420"/>
                        <a:pt x="206" y="420"/>
                      </a:cubicBezTo>
                      <a:cubicBezTo>
                        <a:pt x="197" y="417"/>
                        <a:pt x="179" y="423"/>
                        <a:pt x="179" y="423"/>
                      </a:cubicBezTo>
                      <a:cubicBezTo>
                        <a:pt x="158" y="420"/>
                        <a:pt x="154" y="417"/>
                        <a:pt x="137" y="411"/>
                      </a:cubicBezTo>
                      <a:cubicBezTo>
                        <a:pt x="97" y="371"/>
                        <a:pt x="132" y="412"/>
                        <a:pt x="116" y="378"/>
                      </a:cubicBezTo>
                      <a:cubicBezTo>
                        <a:pt x="101" y="346"/>
                        <a:pt x="67" y="310"/>
                        <a:pt x="38" y="291"/>
                      </a:cubicBezTo>
                      <a:cubicBezTo>
                        <a:pt x="31" y="271"/>
                        <a:pt x="18" y="272"/>
                        <a:pt x="2" y="261"/>
                      </a:cubicBezTo>
                      <a:cubicBezTo>
                        <a:pt x="3" y="258"/>
                        <a:pt x="3" y="254"/>
                        <a:pt x="5" y="252"/>
                      </a:cubicBezTo>
                      <a:cubicBezTo>
                        <a:pt x="8" y="249"/>
                        <a:pt x="17" y="253"/>
                        <a:pt x="17" y="249"/>
                      </a:cubicBezTo>
                      <a:cubicBezTo>
                        <a:pt x="17" y="242"/>
                        <a:pt x="5" y="231"/>
                        <a:pt x="5" y="231"/>
                      </a:cubicBezTo>
                      <a:cubicBezTo>
                        <a:pt x="8" y="222"/>
                        <a:pt x="2" y="204"/>
                        <a:pt x="2" y="204"/>
                      </a:cubicBezTo>
                      <a:cubicBezTo>
                        <a:pt x="5" y="196"/>
                        <a:pt x="0" y="178"/>
                        <a:pt x="8" y="180"/>
                      </a:cubicBezTo>
                      <a:cubicBezTo>
                        <a:pt x="15" y="181"/>
                        <a:pt x="20" y="198"/>
                        <a:pt x="20" y="198"/>
                      </a:cubicBezTo>
                      <a:cubicBezTo>
                        <a:pt x="43" y="190"/>
                        <a:pt x="64" y="179"/>
                        <a:pt x="89" y="174"/>
                      </a:cubicBezTo>
                      <a:cubicBezTo>
                        <a:pt x="137" y="176"/>
                        <a:pt x="142" y="178"/>
                        <a:pt x="179" y="171"/>
                      </a:cubicBezTo>
                      <a:cubicBezTo>
                        <a:pt x="193" y="168"/>
                        <a:pt x="218" y="153"/>
                        <a:pt x="218" y="153"/>
                      </a:cubicBezTo>
                      <a:cubicBezTo>
                        <a:pt x="227" y="140"/>
                        <a:pt x="215" y="129"/>
                        <a:pt x="233" y="123"/>
                      </a:cubicBezTo>
                      <a:cubicBezTo>
                        <a:pt x="255" y="91"/>
                        <a:pt x="249" y="118"/>
                        <a:pt x="260" y="135"/>
                      </a:cubicBezTo>
                      <a:cubicBezTo>
                        <a:pt x="269" y="121"/>
                        <a:pt x="258" y="120"/>
                        <a:pt x="272" y="111"/>
                      </a:cubicBezTo>
                      <a:cubicBezTo>
                        <a:pt x="276" y="99"/>
                        <a:pt x="280" y="94"/>
                        <a:pt x="290" y="87"/>
                      </a:cubicBezTo>
                      <a:cubicBezTo>
                        <a:pt x="308" y="93"/>
                        <a:pt x="302" y="74"/>
                        <a:pt x="317" y="69"/>
                      </a:cubicBezTo>
                      <a:cubicBezTo>
                        <a:pt x="335" y="73"/>
                        <a:pt x="334" y="68"/>
                        <a:pt x="350" y="63"/>
                      </a:cubicBezTo>
                      <a:cubicBezTo>
                        <a:pt x="371" y="68"/>
                        <a:pt x="369" y="73"/>
                        <a:pt x="386" y="84"/>
                      </a:cubicBezTo>
                      <a:cubicBezTo>
                        <a:pt x="388" y="87"/>
                        <a:pt x="395" y="100"/>
                        <a:pt x="401" y="99"/>
                      </a:cubicBezTo>
                      <a:cubicBezTo>
                        <a:pt x="404" y="98"/>
                        <a:pt x="402" y="92"/>
                        <a:pt x="404" y="90"/>
                      </a:cubicBezTo>
                      <a:cubicBezTo>
                        <a:pt x="406" y="88"/>
                        <a:pt x="410" y="88"/>
                        <a:pt x="413" y="87"/>
                      </a:cubicBezTo>
                      <a:cubicBezTo>
                        <a:pt x="425" y="91"/>
                        <a:pt x="425" y="98"/>
                        <a:pt x="437" y="102"/>
                      </a:cubicBezTo>
                      <a:cubicBezTo>
                        <a:pt x="440" y="93"/>
                        <a:pt x="434" y="75"/>
                        <a:pt x="434" y="75"/>
                      </a:cubicBezTo>
                      <a:cubicBezTo>
                        <a:pt x="438" y="69"/>
                        <a:pt x="449" y="60"/>
                        <a:pt x="449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29" name="Freeform 153"/>
                <p:cNvSpPr>
                  <a:spLocks/>
                </p:cNvSpPr>
                <p:nvPr/>
              </p:nvSpPr>
              <p:spPr bwMode="ltGray">
                <a:xfrm>
                  <a:off x="3174" y="3822"/>
                  <a:ext cx="77" cy="42"/>
                </a:xfrm>
                <a:custGeom>
                  <a:avLst/>
                  <a:gdLst/>
                  <a:ahLst/>
                  <a:cxnLst>
                    <a:cxn ang="0">
                      <a:pos x="12" y="3"/>
                    </a:cxn>
                    <a:cxn ang="0">
                      <a:pos x="60" y="0"/>
                    </a:cxn>
                    <a:cxn ang="0">
                      <a:pos x="66" y="30"/>
                    </a:cxn>
                    <a:cxn ang="0">
                      <a:pos x="30" y="42"/>
                    </a:cxn>
                    <a:cxn ang="0">
                      <a:pos x="9" y="33"/>
                    </a:cxn>
                    <a:cxn ang="0">
                      <a:pos x="3" y="15"/>
                    </a:cxn>
                    <a:cxn ang="0">
                      <a:pos x="0" y="6"/>
                    </a:cxn>
                    <a:cxn ang="0">
                      <a:pos x="12" y="3"/>
                    </a:cxn>
                  </a:cxnLst>
                  <a:rect l="0" t="0" r="r" b="b"/>
                  <a:pathLst>
                    <a:path w="77" h="42">
                      <a:moveTo>
                        <a:pt x="12" y="3"/>
                      </a:moveTo>
                      <a:cubicBezTo>
                        <a:pt x="28" y="8"/>
                        <a:pt x="44" y="4"/>
                        <a:pt x="60" y="0"/>
                      </a:cubicBezTo>
                      <a:cubicBezTo>
                        <a:pt x="77" y="6"/>
                        <a:pt x="71" y="14"/>
                        <a:pt x="66" y="30"/>
                      </a:cubicBezTo>
                      <a:cubicBezTo>
                        <a:pt x="63" y="39"/>
                        <a:pt x="35" y="41"/>
                        <a:pt x="30" y="42"/>
                      </a:cubicBezTo>
                      <a:cubicBezTo>
                        <a:pt x="24" y="41"/>
                        <a:pt x="13" y="39"/>
                        <a:pt x="9" y="33"/>
                      </a:cubicBezTo>
                      <a:cubicBezTo>
                        <a:pt x="6" y="28"/>
                        <a:pt x="5" y="21"/>
                        <a:pt x="3" y="15"/>
                      </a:cubicBezTo>
                      <a:cubicBezTo>
                        <a:pt x="2" y="12"/>
                        <a:pt x="0" y="6"/>
                        <a:pt x="0" y="6"/>
                      </a:cubicBezTo>
                      <a:cubicBezTo>
                        <a:pt x="10" y="3"/>
                        <a:pt x="6" y="3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0" name="Freeform 154"/>
                <p:cNvSpPr>
                  <a:spLocks/>
                </p:cNvSpPr>
                <p:nvPr/>
              </p:nvSpPr>
              <p:spPr bwMode="ltGray">
                <a:xfrm>
                  <a:off x="3859" y="3327"/>
                  <a:ext cx="29" cy="18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11" y="18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29" h="18">
                      <a:moveTo>
                        <a:pt x="2" y="9"/>
                      </a:moveTo>
                      <a:cubicBezTo>
                        <a:pt x="14" y="1"/>
                        <a:pt x="29" y="0"/>
                        <a:pt x="11" y="18"/>
                      </a:cubicBezTo>
                      <a:cubicBezTo>
                        <a:pt x="0" y="14"/>
                        <a:pt x="2" y="18"/>
                        <a:pt x="2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1" name="Freeform 155"/>
                <p:cNvSpPr>
                  <a:spLocks/>
                </p:cNvSpPr>
                <p:nvPr/>
              </p:nvSpPr>
              <p:spPr bwMode="ltGray">
                <a:xfrm>
                  <a:off x="3828" y="3281"/>
                  <a:ext cx="36" cy="49"/>
                </a:xfrm>
                <a:custGeom>
                  <a:avLst/>
                  <a:gdLst/>
                  <a:ahLst/>
                  <a:cxnLst>
                    <a:cxn ang="0">
                      <a:pos x="27" y="49"/>
                    </a:cxn>
                    <a:cxn ang="0">
                      <a:pos x="0" y="19"/>
                    </a:cxn>
                    <a:cxn ang="0">
                      <a:pos x="36" y="13"/>
                    </a:cxn>
                    <a:cxn ang="0">
                      <a:pos x="24" y="31"/>
                    </a:cxn>
                    <a:cxn ang="0">
                      <a:pos x="27" y="49"/>
                    </a:cxn>
                  </a:cxnLst>
                  <a:rect l="0" t="0" r="r" b="b"/>
                  <a:pathLst>
                    <a:path w="36" h="49">
                      <a:moveTo>
                        <a:pt x="27" y="49"/>
                      </a:moveTo>
                      <a:cubicBezTo>
                        <a:pt x="3" y="44"/>
                        <a:pt x="11" y="36"/>
                        <a:pt x="0" y="19"/>
                      </a:cubicBezTo>
                      <a:cubicBezTo>
                        <a:pt x="6" y="0"/>
                        <a:pt x="21" y="10"/>
                        <a:pt x="36" y="13"/>
                      </a:cubicBezTo>
                      <a:cubicBezTo>
                        <a:pt x="21" y="35"/>
                        <a:pt x="17" y="4"/>
                        <a:pt x="24" y="31"/>
                      </a:cubicBezTo>
                      <a:cubicBezTo>
                        <a:pt x="20" y="43"/>
                        <a:pt x="19" y="37"/>
                        <a:pt x="27" y="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2" name="Freeform 156"/>
                <p:cNvSpPr>
                  <a:spLocks/>
                </p:cNvSpPr>
                <p:nvPr/>
              </p:nvSpPr>
              <p:spPr bwMode="ltGray">
                <a:xfrm>
                  <a:off x="4059" y="3251"/>
                  <a:ext cx="39" cy="25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39" y="7"/>
                    </a:cxn>
                    <a:cxn ang="0">
                      <a:pos x="18" y="22"/>
                    </a:cxn>
                    <a:cxn ang="0">
                      <a:pos x="9" y="25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39" h="25">
                      <a:moveTo>
                        <a:pt x="9" y="19"/>
                      </a:moveTo>
                      <a:cubicBezTo>
                        <a:pt x="14" y="0"/>
                        <a:pt x="20" y="4"/>
                        <a:pt x="39" y="7"/>
                      </a:cubicBezTo>
                      <a:cubicBezTo>
                        <a:pt x="34" y="22"/>
                        <a:pt x="39" y="15"/>
                        <a:pt x="18" y="22"/>
                      </a:cubicBezTo>
                      <a:cubicBezTo>
                        <a:pt x="15" y="23"/>
                        <a:pt x="9" y="25"/>
                        <a:pt x="9" y="25"/>
                      </a:cubicBezTo>
                      <a:cubicBezTo>
                        <a:pt x="2" y="14"/>
                        <a:pt x="0" y="14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3" name="Freeform 157"/>
                <p:cNvSpPr>
                  <a:spLocks/>
                </p:cNvSpPr>
                <p:nvPr/>
              </p:nvSpPr>
              <p:spPr bwMode="ltGray">
                <a:xfrm>
                  <a:off x="4096" y="3201"/>
                  <a:ext cx="44" cy="33"/>
                </a:xfrm>
                <a:custGeom>
                  <a:avLst/>
                  <a:gdLst/>
                  <a:ahLst/>
                  <a:cxnLst>
                    <a:cxn ang="0">
                      <a:pos x="20" y="33"/>
                    </a:cxn>
                    <a:cxn ang="0">
                      <a:pos x="2" y="21"/>
                    </a:cxn>
                    <a:cxn ang="0">
                      <a:pos x="26" y="0"/>
                    </a:cxn>
                    <a:cxn ang="0">
                      <a:pos x="20" y="33"/>
                    </a:cxn>
                  </a:cxnLst>
                  <a:rect l="0" t="0" r="r" b="b"/>
                  <a:pathLst>
                    <a:path w="44" h="33">
                      <a:moveTo>
                        <a:pt x="20" y="33"/>
                      </a:moveTo>
                      <a:cubicBezTo>
                        <a:pt x="13" y="32"/>
                        <a:pt x="0" y="33"/>
                        <a:pt x="2" y="21"/>
                      </a:cubicBezTo>
                      <a:cubicBezTo>
                        <a:pt x="4" y="11"/>
                        <a:pt x="26" y="0"/>
                        <a:pt x="26" y="0"/>
                      </a:cubicBezTo>
                      <a:cubicBezTo>
                        <a:pt x="44" y="6"/>
                        <a:pt x="35" y="33"/>
                        <a:pt x="20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4" name="Freeform 158"/>
                <p:cNvSpPr>
                  <a:spLocks/>
                </p:cNvSpPr>
                <p:nvPr/>
              </p:nvSpPr>
              <p:spPr bwMode="ltGray">
                <a:xfrm>
                  <a:off x="4290" y="3135"/>
                  <a:ext cx="15" cy="2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5" y="1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5" h="25">
                      <a:moveTo>
                        <a:pt x="0" y="24"/>
                      </a:moveTo>
                      <a:cubicBezTo>
                        <a:pt x="3" y="13"/>
                        <a:pt x="9" y="0"/>
                        <a:pt x="15" y="18"/>
                      </a:cubicBezTo>
                      <a:cubicBezTo>
                        <a:pt x="4" y="25"/>
                        <a:pt x="1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5" name="Freeform 159"/>
                <p:cNvSpPr>
                  <a:spLocks/>
                </p:cNvSpPr>
                <p:nvPr/>
              </p:nvSpPr>
              <p:spPr bwMode="ltGray">
                <a:xfrm>
                  <a:off x="4399" y="1962"/>
                  <a:ext cx="23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8" y="1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3" h="15">
                      <a:moveTo>
                        <a:pt x="5" y="0"/>
                      </a:moveTo>
                      <a:cubicBezTo>
                        <a:pt x="16" y="4"/>
                        <a:pt x="23" y="10"/>
                        <a:pt x="8" y="15"/>
                      </a:cubicBezTo>
                      <a:cubicBezTo>
                        <a:pt x="1" y="4"/>
                        <a:pt x="0" y="9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6" name="Freeform 160"/>
                <p:cNvSpPr>
                  <a:spLocks/>
                </p:cNvSpPr>
                <p:nvPr/>
              </p:nvSpPr>
              <p:spPr bwMode="ltGray">
                <a:xfrm>
                  <a:off x="4427" y="1953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16" y="15"/>
                    </a:cxn>
                    <a:cxn ang="0">
                      <a:pos x="4" y="0"/>
                    </a:cxn>
                    <a:cxn ang="0">
                      <a:pos x="16" y="15"/>
                    </a:cxn>
                  </a:cxnLst>
                  <a:rect l="0" t="0" r="r" b="b"/>
                  <a:pathLst>
                    <a:path w="31" h="20">
                      <a:moveTo>
                        <a:pt x="16" y="15"/>
                      </a:moveTo>
                      <a:cubicBezTo>
                        <a:pt x="2" y="20"/>
                        <a:pt x="0" y="12"/>
                        <a:pt x="4" y="0"/>
                      </a:cubicBezTo>
                      <a:cubicBezTo>
                        <a:pt x="11" y="2"/>
                        <a:pt x="31" y="7"/>
                        <a:pt x="1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7" name="Freeform 161"/>
                <p:cNvSpPr>
                  <a:spLocks/>
                </p:cNvSpPr>
                <p:nvPr/>
              </p:nvSpPr>
              <p:spPr bwMode="ltGray">
                <a:xfrm>
                  <a:off x="4440" y="1953"/>
                  <a:ext cx="64" cy="51"/>
                </a:xfrm>
                <a:custGeom>
                  <a:avLst/>
                  <a:gdLst/>
                  <a:ahLst/>
                  <a:cxnLst>
                    <a:cxn ang="0">
                      <a:pos x="24" y="15"/>
                    </a:cxn>
                    <a:cxn ang="0">
                      <a:pos x="18" y="0"/>
                    </a:cxn>
                    <a:cxn ang="0">
                      <a:pos x="45" y="12"/>
                    </a:cxn>
                    <a:cxn ang="0">
                      <a:pos x="39" y="51"/>
                    </a:cxn>
                    <a:cxn ang="0">
                      <a:pos x="24" y="15"/>
                    </a:cxn>
                  </a:cxnLst>
                  <a:rect l="0" t="0" r="r" b="b"/>
                  <a:pathLst>
                    <a:path w="64" h="51">
                      <a:moveTo>
                        <a:pt x="24" y="15"/>
                      </a:moveTo>
                      <a:cubicBezTo>
                        <a:pt x="13" y="12"/>
                        <a:pt x="0" y="6"/>
                        <a:pt x="18" y="0"/>
                      </a:cubicBezTo>
                      <a:cubicBezTo>
                        <a:pt x="28" y="3"/>
                        <a:pt x="35" y="9"/>
                        <a:pt x="45" y="12"/>
                      </a:cubicBezTo>
                      <a:cubicBezTo>
                        <a:pt x="56" y="28"/>
                        <a:pt x="64" y="43"/>
                        <a:pt x="39" y="51"/>
                      </a:cubicBezTo>
                      <a:cubicBezTo>
                        <a:pt x="26" y="42"/>
                        <a:pt x="24" y="30"/>
                        <a:pt x="24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8" name="Freeform 162"/>
                <p:cNvSpPr>
                  <a:spLocks/>
                </p:cNvSpPr>
                <p:nvPr/>
              </p:nvSpPr>
              <p:spPr bwMode="ltGray">
                <a:xfrm>
                  <a:off x="3450" y="651"/>
                  <a:ext cx="906" cy="630"/>
                </a:xfrm>
                <a:custGeom>
                  <a:avLst/>
                  <a:gdLst/>
                  <a:ahLst/>
                  <a:cxnLst>
                    <a:cxn ang="0">
                      <a:pos x="885" y="504"/>
                    </a:cxn>
                    <a:cxn ang="0">
                      <a:pos x="822" y="477"/>
                    </a:cxn>
                    <a:cxn ang="0">
                      <a:pos x="744" y="417"/>
                    </a:cxn>
                    <a:cxn ang="0">
                      <a:pos x="708" y="390"/>
                    </a:cxn>
                    <a:cxn ang="0">
                      <a:pos x="675" y="363"/>
                    </a:cxn>
                    <a:cxn ang="0">
                      <a:pos x="624" y="330"/>
                    </a:cxn>
                    <a:cxn ang="0">
                      <a:pos x="603" y="309"/>
                    </a:cxn>
                    <a:cxn ang="0">
                      <a:pos x="564" y="303"/>
                    </a:cxn>
                    <a:cxn ang="0">
                      <a:pos x="441" y="294"/>
                    </a:cxn>
                    <a:cxn ang="0">
                      <a:pos x="408" y="273"/>
                    </a:cxn>
                    <a:cxn ang="0">
                      <a:pos x="381" y="291"/>
                    </a:cxn>
                    <a:cxn ang="0">
                      <a:pos x="318" y="330"/>
                    </a:cxn>
                    <a:cxn ang="0">
                      <a:pos x="336" y="381"/>
                    </a:cxn>
                    <a:cxn ang="0">
                      <a:pos x="300" y="351"/>
                    </a:cxn>
                    <a:cxn ang="0">
                      <a:pos x="321" y="375"/>
                    </a:cxn>
                    <a:cxn ang="0">
                      <a:pos x="366" y="408"/>
                    </a:cxn>
                    <a:cxn ang="0">
                      <a:pos x="357" y="438"/>
                    </a:cxn>
                    <a:cxn ang="0">
                      <a:pos x="378" y="510"/>
                    </a:cxn>
                    <a:cxn ang="0">
                      <a:pos x="378" y="546"/>
                    </a:cxn>
                    <a:cxn ang="0">
                      <a:pos x="372" y="591"/>
                    </a:cxn>
                    <a:cxn ang="0">
                      <a:pos x="357" y="630"/>
                    </a:cxn>
                    <a:cxn ang="0">
                      <a:pos x="363" y="585"/>
                    </a:cxn>
                    <a:cxn ang="0">
                      <a:pos x="357" y="537"/>
                    </a:cxn>
                    <a:cxn ang="0">
                      <a:pos x="363" y="501"/>
                    </a:cxn>
                    <a:cxn ang="0">
                      <a:pos x="348" y="462"/>
                    </a:cxn>
                    <a:cxn ang="0">
                      <a:pos x="315" y="438"/>
                    </a:cxn>
                    <a:cxn ang="0">
                      <a:pos x="294" y="468"/>
                    </a:cxn>
                    <a:cxn ang="0">
                      <a:pos x="261" y="444"/>
                    </a:cxn>
                    <a:cxn ang="0">
                      <a:pos x="252" y="456"/>
                    </a:cxn>
                    <a:cxn ang="0">
                      <a:pos x="225" y="456"/>
                    </a:cxn>
                    <a:cxn ang="0">
                      <a:pos x="177" y="420"/>
                    </a:cxn>
                    <a:cxn ang="0">
                      <a:pos x="174" y="384"/>
                    </a:cxn>
                    <a:cxn ang="0">
                      <a:pos x="144" y="369"/>
                    </a:cxn>
                    <a:cxn ang="0">
                      <a:pos x="114" y="384"/>
                    </a:cxn>
                    <a:cxn ang="0">
                      <a:pos x="90" y="366"/>
                    </a:cxn>
                    <a:cxn ang="0">
                      <a:pos x="96" y="315"/>
                    </a:cxn>
                    <a:cxn ang="0">
                      <a:pos x="21" y="315"/>
                    </a:cxn>
                    <a:cxn ang="0">
                      <a:pos x="36" y="222"/>
                    </a:cxn>
                    <a:cxn ang="0">
                      <a:pos x="57" y="207"/>
                    </a:cxn>
                    <a:cxn ang="0">
                      <a:pos x="81" y="174"/>
                    </a:cxn>
                    <a:cxn ang="0">
                      <a:pos x="93" y="135"/>
                    </a:cxn>
                    <a:cxn ang="0">
                      <a:pos x="84" y="87"/>
                    </a:cxn>
                    <a:cxn ang="0">
                      <a:pos x="81" y="51"/>
                    </a:cxn>
                    <a:cxn ang="0">
                      <a:pos x="99" y="6"/>
                    </a:cxn>
                    <a:cxn ang="0">
                      <a:pos x="132" y="39"/>
                    </a:cxn>
                    <a:cxn ang="0">
                      <a:pos x="156" y="84"/>
                    </a:cxn>
                    <a:cxn ang="0">
                      <a:pos x="168" y="108"/>
                    </a:cxn>
                    <a:cxn ang="0">
                      <a:pos x="204" y="99"/>
                    </a:cxn>
                    <a:cxn ang="0">
                      <a:pos x="249" y="84"/>
                    </a:cxn>
                    <a:cxn ang="0">
                      <a:pos x="276" y="114"/>
                    </a:cxn>
                    <a:cxn ang="0">
                      <a:pos x="243" y="66"/>
                    </a:cxn>
                    <a:cxn ang="0">
                      <a:pos x="213" y="30"/>
                    </a:cxn>
                    <a:cxn ang="0">
                      <a:pos x="267" y="3"/>
                    </a:cxn>
                    <a:cxn ang="0">
                      <a:pos x="402" y="69"/>
                    </a:cxn>
                    <a:cxn ang="0">
                      <a:pos x="588" y="198"/>
                    </a:cxn>
                    <a:cxn ang="0">
                      <a:pos x="750" y="345"/>
                    </a:cxn>
                    <a:cxn ang="0">
                      <a:pos x="906" y="531"/>
                    </a:cxn>
                  </a:cxnLst>
                  <a:rect l="0" t="0" r="r" b="b"/>
                  <a:pathLst>
                    <a:path w="906" h="630">
                      <a:moveTo>
                        <a:pt x="906" y="531"/>
                      </a:moveTo>
                      <a:cubicBezTo>
                        <a:pt x="901" y="524"/>
                        <a:pt x="892" y="508"/>
                        <a:pt x="885" y="504"/>
                      </a:cubicBezTo>
                      <a:cubicBezTo>
                        <a:pt x="877" y="499"/>
                        <a:pt x="866" y="500"/>
                        <a:pt x="858" y="495"/>
                      </a:cubicBezTo>
                      <a:cubicBezTo>
                        <a:pt x="847" y="488"/>
                        <a:pt x="834" y="481"/>
                        <a:pt x="822" y="477"/>
                      </a:cubicBezTo>
                      <a:cubicBezTo>
                        <a:pt x="812" y="462"/>
                        <a:pt x="793" y="460"/>
                        <a:pt x="780" y="447"/>
                      </a:cubicBezTo>
                      <a:cubicBezTo>
                        <a:pt x="757" y="424"/>
                        <a:pt x="769" y="434"/>
                        <a:pt x="744" y="417"/>
                      </a:cubicBezTo>
                      <a:cubicBezTo>
                        <a:pt x="712" y="396"/>
                        <a:pt x="761" y="429"/>
                        <a:pt x="726" y="402"/>
                      </a:cubicBezTo>
                      <a:cubicBezTo>
                        <a:pt x="720" y="398"/>
                        <a:pt x="708" y="390"/>
                        <a:pt x="708" y="390"/>
                      </a:cubicBezTo>
                      <a:cubicBezTo>
                        <a:pt x="698" y="375"/>
                        <a:pt x="705" y="383"/>
                        <a:pt x="684" y="369"/>
                      </a:cubicBezTo>
                      <a:cubicBezTo>
                        <a:pt x="681" y="367"/>
                        <a:pt x="675" y="363"/>
                        <a:pt x="675" y="363"/>
                      </a:cubicBezTo>
                      <a:cubicBezTo>
                        <a:pt x="669" y="354"/>
                        <a:pt x="652" y="341"/>
                        <a:pt x="642" y="336"/>
                      </a:cubicBezTo>
                      <a:cubicBezTo>
                        <a:pt x="636" y="333"/>
                        <a:pt x="624" y="330"/>
                        <a:pt x="624" y="330"/>
                      </a:cubicBezTo>
                      <a:cubicBezTo>
                        <a:pt x="613" y="314"/>
                        <a:pt x="618" y="304"/>
                        <a:pt x="597" y="297"/>
                      </a:cubicBezTo>
                      <a:cubicBezTo>
                        <a:pt x="588" y="325"/>
                        <a:pt x="596" y="289"/>
                        <a:pt x="603" y="309"/>
                      </a:cubicBezTo>
                      <a:cubicBezTo>
                        <a:pt x="605" y="314"/>
                        <a:pt x="601" y="319"/>
                        <a:pt x="600" y="324"/>
                      </a:cubicBezTo>
                      <a:cubicBezTo>
                        <a:pt x="582" y="320"/>
                        <a:pt x="581" y="311"/>
                        <a:pt x="564" y="303"/>
                      </a:cubicBezTo>
                      <a:cubicBezTo>
                        <a:pt x="543" y="294"/>
                        <a:pt x="520" y="294"/>
                        <a:pt x="498" y="291"/>
                      </a:cubicBezTo>
                      <a:cubicBezTo>
                        <a:pt x="479" y="294"/>
                        <a:pt x="459" y="288"/>
                        <a:pt x="441" y="294"/>
                      </a:cubicBezTo>
                      <a:cubicBezTo>
                        <a:pt x="435" y="290"/>
                        <a:pt x="432" y="283"/>
                        <a:pt x="426" y="279"/>
                      </a:cubicBezTo>
                      <a:cubicBezTo>
                        <a:pt x="421" y="276"/>
                        <a:pt x="414" y="275"/>
                        <a:pt x="408" y="273"/>
                      </a:cubicBezTo>
                      <a:cubicBezTo>
                        <a:pt x="405" y="272"/>
                        <a:pt x="402" y="269"/>
                        <a:pt x="399" y="267"/>
                      </a:cubicBezTo>
                      <a:cubicBezTo>
                        <a:pt x="392" y="278"/>
                        <a:pt x="394" y="287"/>
                        <a:pt x="381" y="291"/>
                      </a:cubicBezTo>
                      <a:cubicBezTo>
                        <a:pt x="368" y="287"/>
                        <a:pt x="362" y="290"/>
                        <a:pt x="351" y="297"/>
                      </a:cubicBezTo>
                      <a:cubicBezTo>
                        <a:pt x="344" y="317"/>
                        <a:pt x="338" y="323"/>
                        <a:pt x="318" y="330"/>
                      </a:cubicBezTo>
                      <a:cubicBezTo>
                        <a:pt x="314" y="343"/>
                        <a:pt x="317" y="347"/>
                        <a:pt x="330" y="351"/>
                      </a:cubicBezTo>
                      <a:cubicBezTo>
                        <a:pt x="333" y="364"/>
                        <a:pt x="340" y="369"/>
                        <a:pt x="336" y="381"/>
                      </a:cubicBezTo>
                      <a:cubicBezTo>
                        <a:pt x="321" y="376"/>
                        <a:pt x="327" y="369"/>
                        <a:pt x="318" y="360"/>
                      </a:cubicBezTo>
                      <a:cubicBezTo>
                        <a:pt x="313" y="355"/>
                        <a:pt x="306" y="355"/>
                        <a:pt x="300" y="351"/>
                      </a:cubicBezTo>
                      <a:cubicBezTo>
                        <a:pt x="301" y="355"/>
                        <a:pt x="300" y="360"/>
                        <a:pt x="303" y="363"/>
                      </a:cubicBezTo>
                      <a:cubicBezTo>
                        <a:pt x="308" y="368"/>
                        <a:pt x="321" y="375"/>
                        <a:pt x="321" y="375"/>
                      </a:cubicBezTo>
                      <a:cubicBezTo>
                        <a:pt x="330" y="388"/>
                        <a:pt x="326" y="392"/>
                        <a:pt x="342" y="396"/>
                      </a:cubicBezTo>
                      <a:cubicBezTo>
                        <a:pt x="349" y="407"/>
                        <a:pt x="352" y="413"/>
                        <a:pt x="366" y="408"/>
                      </a:cubicBezTo>
                      <a:cubicBezTo>
                        <a:pt x="380" y="417"/>
                        <a:pt x="386" y="437"/>
                        <a:pt x="366" y="444"/>
                      </a:cubicBezTo>
                      <a:cubicBezTo>
                        <a:pt x="363" y="442"/>
                        <a:pt x="359" y="435"/>
                        <a:pt x="357" y="438"/>
                      </a:cubicBezTo>
                      <a:cubicBezTo>
                        <a:pt x="355" y="442"/>
                        <a:pt x="370" y="487"/>
                        <a:pt x="372" y="492"/>
                      </a:cubicBezTo>
                      <a:cubicBezTo>
                        <a:pt x="374" y="498"/>
                        <a:pt x="378" y="510"/>
                        <a:pt x="378" y="510"/>
                      </a:cubicBezTo>
                      <a:cubicBezTo>
                        <a:pt x="376" y="516"/>
                        <a:pt x="370" y="522"/>
                        <a:pt x="372" y="528"/>
                      </a:cubicBezTo>
                      <a:cubicBezTo>
                        <a:pt x="374" y="534"/>
                        <a:pt x="376" y="540"/>
                        <a:pt x="378" y="546"/>
                      </a:cubicBezTo>
                      <a:cubicBezTo>
                        <a:pt x="379" y="549"/>
                        <a:pt x="381" y="555"/>
                        <a:pt x="381" y="555"/>
                      </a:cubicBezTo>
                      <a:cubicBezTo>
                        <a:pt x="373" y="579"/>
                        <a:pt x="376" y="567"/>
                        <a:pt x="372" y="591"/>
                      </a:cubicBezTo>
                      <a:cubicBezTo>
                        <a:pt x="377" y="607"/>
                        <a:pt x="393" y="603"/>
                        <a:pt x="375" y="609"/>
                      </a:cubicBezTo>
                      <a:cubicBezTo>
                        <a:pt x="368" y="620"/>
                        <a:pt x="369" y="626"/>
                        <a:pt x="357" y="630"/>
                      </a:cubicBezTo>
                      <a:cubicBezTo>
                        <a:pt x="347" y="616"/>
                        <a:pt x="350" y="624"/>
                        <a:pt x="357" y="603"/>
                      </a:cubicBezTo>
                      <a:cubicBezTo>
                        <a:pt x="359" y="597"/>
                        <a:pt x="363" y="585"/>
                        <a:pt x="363" y="585"/>
                      </a:cubicBezTo>
                      <a:cubicBezTo>
                        <a:pt x="355" y="573"/>
                        <a:pt x="350" y="570"/>
                        <a:pt x="363" y="561"/>
                      </a:cubicBezTo>
                      <a:cubicBezTo>
                        <a:pt x="361" y="553"/>
                        <a:pt x="356" y="545"/>
                        <a:pt x="357" y="537"/>
                      </a:cubicBezTo>
                      <a:cubicBezTo>
                        <a:pt x="358" y="531"/>
                        <a:pt x="363" y="519"/>
                        <a:pt x="363" y="519"/>
                      </a:cubicBezTo>
                      <a:cubicBezTo>
                        <a:pt x="355" y="495"/>
                        <a:pt x="363" y="525"/>
                        <a:pt x="363" y="501"/>
                      </a:cubicBezTo>
                      <a:cubicBezTo>
                        <a:pt x="363" y="492"/>
                        <a:pt x="354" y="483"/>
                        <a:pt x="351" y="474"/>
                      </a:cubicBezTo>
                      <a:cubicBezTo>
                        <a:pt x="350" y="470"/>
                        <a:pt x="351" y="465"/>
                        <a:pt x="348" y="462"/>
                      </a:cubicBezTo>
                      <a:cubicBezTo>
                        <a:pt x="344" y="457"/>
                        <a:pt x="336" y="457"/>
                        <a:pt x="330" y="453"/>
                      </a:cubicBezTo>
                      <a:cubicBezTo>
                        <a:pt x="323" y="432"/>
                        <a:pt x="330" y="433"/>
                        <a:pt x="315" y="438"/>
                      </a:cubicBezTo>
                      <a:cubicBezTo>
                        <a:pt x="311" y="450"/>
                        <a:pt x="309" y="455"/>
                        <a:pt x="297" y="459"/>
                      </a:cubicBezTo>
                      <a:cubicBezTo>
                        <a:pt x="296" y="462"/>
                        <a:pt x="296" y="466"/>
                        <a:pt x="294" y="468"/>
                      </a:cubicBezTo>
                      <a:cubicBezTo>
                        <a:pt x="280" y="486"/>
                        <a:pt x="278" y="453"/>
                        <a:pt x="270" y="447"/>
                      </a:cubicBezTo>
                      <a:cubicBezTo>
                        <a:pt x="268" y="445"/>
                        <a:pt x="264" y="445"/>
                        <a:pt x="261" y="444"/>
                      </a:cubicBezTo>
                      <a:cubicBezTo>
                        <a:pt x="257" y="445"/>
                        <a:pt x="251" y="444"/>
                        <a:pt x="249" y="447"/>
                      </a:cubicBezTo>
                      <a:cubicBezTo>
                        <a:pt x="247" y="450"/>
                        <a:pt x="252" y="453"/>
                        <a:pt x="252" y="456"/>
                      </a:cubicBezTo>
                      <a:cubicBezTo>
                        <a:pt x="252" y="465"/>
                        <a:pt x="243" y="474"/>
                        <a:pt x="240" y="483"/>
                      </a:cubicBezTo>
                      <a:cubicBezTo>
                        <a:pt x="225" y="473"/>
                        <a:pt x="234" y="469"/>
                        <a:pt x="225" y="456"/>
                      </a:cubicBezTo>
                      <a:cubicBezTo>
                        <a:pt x="220" y="448"/>
                        <a:pt x="198" y="444"/>
                        <a:pt x="198" y="444"/>
                      </a:cubicBezTo>
                      <a:cubicBezTo>
                        <a:pt x="184" y="423"/>
                        <a:pt x="192" y="430"/>
                        <a:pt x="177" y="420"/>
                      </a:cubicBezTo>
                      <a:cubicBezTo>
                        <a:pt x="175" y="416"/>
                        <a:pt x="167" y="407"/>
                        <a:pt x="168" y="402"/>
                      </a:cubicBezTo>
                      <a:cubicBezTo>
                        <a:pt x="169" y="396"/>
                        <a:pt x="174" y="384"/>
                        <a:pt x="174" y="384"/>
                      </a:cubicBezTo>
                      <a:cubicBezTo>
                        <a:pt x="170" y="372"/>
                        <a:pt x="165" y="370"/>
                        <a:pt x="153" y="366"/>
                      </a:cubicBezTo>
                      <a:cubicBezTo>
                        <a:pt x="150" y="367"/>
                        <a:pt x="146" y="366"/>
                        <a:pt x="144" y="369"/>
                      </a:cubicBezTo>
                      <a:cubicBezTo>
                        <a:pt x="140" y="374"/>
                        <a:pt x="138" y="387"/>
                        <a:pt x="138" y="387"/>
                      </a:cubicBezTo>
                      <a:cubicBezTo>
                        <a:pt x="130" y="386"/>
                        <a:pt x="121" y="388"/>
                        <a:pt x="114" y="384"/>
                      </a:cubicBezTo>
                      <a:cubicBezTo>
                        <a:pt x="111" y="382"/>
                        <a:pt x="119" y="377"/>
                        <a:pt x="117" y="375"/>
                      </a:cubicBezTo>
                      <a:cubicBezTo>
                        <a:pt x="110" y="368"/>
                        <a:pt x="90" y="366"/>
                        <a:pt x="90" y="366"/>
                      </a:cubicBezTo>
                      <a:cubicBezTo>
                        <a:pt x="86" y="350"/>
                        <a:pt x="85" y="343"/>
                        <a:pt x="102" y="339"/>
                      </a:cubicBezTo>
                      <a:cubicBezTo>
                        <a:pt x="110" y="326"/>
                        <a:pt x="108" y="323"/>
                        <a:pt x="96" y="315"/>
                      </a:cubicBezTo>
                      <a:cubicBezTo>
                        <a:pt x="82" y="336"/>
                        <a:pt x="91" y="337"/>
                        <a:pt x="60" y="327"/>
                      </a:cubicBezTo>
                      <a:cubicBezTo>
                        <a:pt x="31" y="337"/>
                        <a:pt x="38" y="321"/>
                        <a:pt x="21" y="315"/>
                      </a:cubicBezTo>
                      <a:cubicBezTo>
                        <a:pt x="14" y="294"/>
                        <a:pt x="7" y="273"/>
                        <a:pt x="0" y="252"/>
                      </a:cubicBezTo>
                      <a:cubicBezTo>
                        <a:pt x="5" y="227"/>
                        <a:pt x="14" y="229"/>
                        <a:pt x="36" y="222"/>
                      </a:cubicBezTo>
                      <a:cubicBezTo>
                        <a:pt x="37" y="219"/>
                        <a:pt x="36" y="215"/>
                        <a:pt x="39" y="213"/>
                      </a:cubicBezTo>
                      <a:cubicBezTo>
                        <a:pt x="44" y="209"/>
                        <a:pt x="57" y="207"/>
                        <a:pt x="57" y="207"/>
                      </a:cubicBezTo>
                      <a:cubicBezTo>
                        <a:pt x="61" y="195"/>
                        <a:pt x="67" y="190"/>
                        <a:pt x="78" y="183"/>
                      </a:cubicBezTo>
                      <a:cubicBezTo>
                        <a:pt x="79" y="180"/>
                        <a:pt x="78" y="176"/>
                        <a:pt x="81" y="174"/>
                      </a:cubicBezTo>
                      <a:cubicBezTo>
                        <a:pt x="86" y="170"/>
                        <a:pt x="99" y="168"/>
                        <a:pt x="99" y="168"/>
                      </a:cubicBezTo>
                      <a:cubicBezTo>
                        <a:pt x="105" y="150"/>
                        <a:pt x="112" y="148"/>
                        <a:pt x="93" y="135"/>
                      </a:cubicBezTo>
                      <a:cubicBezTo>
                        <a:pt x="98" y="121"/>
                        <a:pt x="92" y="118"/>
                        <a:pt x="81" y="111"/>
                      </a:cubicBezTo>
                      <a:cubicBezTo>
                        <a:pt x="74" y="90"/>
                        <a:pt x="70" y="97"/>
                        <a:pt x="84" y="87"/>
                      </a:cubicBezTo>
                      <a:cubicBezTo>
                        <a:pt x="82" y="81"/>
                        <a:pt x="75" y="76"/>
                        <a:pt x="75" y="69"/>
                      </a:cubicBezTo>
                      <a:cubicBezTo>
                        <a:pt x="75" y="63"/>
                        <a:pt x="81" y="51"/>
                        <a:pt x="81" y="51"/>
                      </a:cubicBezTo>
                      <a:cubicBezTo>
                        <a:pt x="93" y="55"/>
                        <a:pt x="98" y="55"/>
                        <a:pt x="102" y="42"/>
                      </a:cubicBezTo>
                      <a:cubicBezTo>
                        <a:pt x="101" y="30"/>
                        <a:pt x="97" y="18"/>
                        <a:pt x="99" y="6"/>
                      </a:cubicBezTo>
                      <a:cubicBezTo>
                        <a:pt x="100" y="2"/>
                        <a:pt x="105" y="9"/>
                        <a:pt x="108" y="12"/>
                      </a:cubicBezTo>
                      <a:cubicBezTo>
                        <a:pt x="117" y="21"/>
                        <a:pt x="132" y="39"/>
                        <a:pt x="132" y="39"/>
                      </a:cubicBezTo>
                      <a:cubicBezTo>
                        <a:pt x="136" y="52"/>
                        <a:pt x="147" y="64"/>
                        <a:pt x="159" y="72"/>
                      </a:cubicBezTo>
                      <a:cubicBezTo>
                        <a:pt x="158" y="76"/>
                        <a:pt x="159" y="81"/>
                        <a:pt x="156" y="84"/>
                      </a:cubicBezTo>
                      <a:cubicBezTo>
                        <a:pt x="154" y="86"/>
                        <a:pt x="148" y="84"/>
                        <a:pt x="147" y="87"/>
                      </a:cubicBezTo>
                      <a:cubicBezTo>
                        <a:pt x="143" y="96"/>
                        <a:pt x="168" y="108"/>
                        <a:pt x="168" y="108"/>
                      </a:cubicBezTo>
                      <a:cubicBezTo>
                        <a:pt x="174" y="127"/>
                        <a:pt x="177" y="110"/>
                        <a:pt x="186" y="105"/>
                      </a:cubicBezTo>
                      <a:cubicBezTo>
                        <a:pt x="191" y="102"/>
                        <a:pt x="204" y="99"/>
                        <a:pt x="204" y="99"/>
                      </a:cubicBezTo>
                      <a:cubicBezTo>
                        <a:pt x="184" y="85"/>
                        <a:pt x="211" y="77"/>
                        <a:pt x="225" y="72"/>
                      </a:cubicBezTo>
                      <a:cubicBezTo>
                        <a:pt x="230" y="87"/>
                        <a:pt x="234" y="88"/>
                        <a:pt x="249" y="84"/>
                      </a:cubicBezTo>
                      <a:cubicBezTo>
                        <a:pt x="265" y="89"/>
                        <a:pt x="256" y="84"/>
                        <a:pt x="270" y="105"/>
                      </a:cubicBezTo>
                      <a:cubicBezTo>
                        <a:pt x="272" y="108"/>
                        <a:pt x="276" y="114"/>
                        <a:pt x="276" y="114"/>
                      </a:cubicBezTo>
                      <a:cubicBezTo>
                        <a:pt x="283" y="104"/>
                        <a:pt x="289" y="94"/>
                        <a:pt x="282" y="81"/>
                      </a:cubicBezTo>
                      <a:cubicBezTo>
                        <a:pt x="275" y="70"/>
                        <a:pt x="253" y="72"/>
                        <a:pt x="243" y="66"/>
                      </a:cubicBezTo>
                      <a:cubicBezTo>
                        <a:pt x="237" y="62"/>
                        <a:pt x="225" y="54"/>
                        <a:pt x="225" y="54"/>
                      </a:cubicBezTo>
                      <a:cubicBezTo>
                        <a:pt x="221" y="48"/>
                        <a:pt x="203" y="37"/>
                        <a:pt x="213" y="30"/>
                      </a:cubicBezTo>
                      <a:cubicBezTo>
                        <a:pt x="221" y="24"/>
                        <a:pt x="240" y="20"/>
                        <a:pt x="249" y="15"/>
                      </a:cubicBezTo>
                      <a:cubicBezTo>
                        <a:pt x="255" y="11"/>
                        <a:pt x="260" y="5"/>
                        <a:pt x="267" y="3"/>
                      </a:cubicBezTo>
                      <a:cubicBezTo>
                        <a:pt x="270" y="2"/>
                        <a:pt x="276" y="0"/>
                        <a:pt x="276" y="0"/>
                      </a:cubicBezTo>
                      <a:lnTo>
                        <a:pt x="402" y="69"/>
                      </a:lnTo>
                      <a:lnTo>
                        <a:pt x="504" y="135"/>
                      </a:lnTo>
                      <a:lnTo>
                        <a:pt x="588" y="198"/>
                      </a:lnTo>
                      <a:lnTo>
                        <a:pt x="666" y="261"/>
                      </a:lnTo>
                      <a:lnTo>
                        <a:pt x="750" y="345"/>
                      </a:lnTo>
                      <a:lnTo>
                        <a:pt x="828" y="429"/>
                      </a:lnTo>
                      <a:cubicBezTo>
                        <a:pt x="854" y="463"/>
                        <a:pt x="906" y="531"/>
                        <a:pt x="906" y="5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39" name="Freeform 163"/>
                <p:cNvSpPr>
                  <a:spLocks/>
                </p:cNvSpPr>
                <p:nvPr/>
              </p:nvSpPr>
              <p:spPr bwMode="ltGray">
                <a:xfrm>
                  <a:off x="3135" y="470"/>
                  <a:ext cx="155" cy="100"/>
                </a:xfrm>
                <a:custGeom>
                  <a:avLst/>
                  <a:gdLst/>
                  <a:ahLst/>
                  <a:cxnLst>
                    <a:cxn ang="0">
                      <a:pos x="51" y="52"/>
                    </a:cxn>
                    <a:cxn ang="0">
                      <a:pos x="18" y="28"/>
                    </a:cxn>
                    <a:cxn ang="0">
                      <a:pos x="0" y="22"/>
                    </a:cxn>
                    <a:cxn ang="0">
                      <a:pos x="21" y="16"/>
                    </a:cxn>
                    <a:cxn ang="0">
                      <a:pos x="39" y="28"/>
                    </a:cxn>
                    <a:cxn ang="0">
                      <a:pos x="66" y="10"/>
                    </a:cxn>
                    <a:cxn ang="0">
                      <a:pos x="96" y="37"/>
                    </a:cxn>
                    <a:cxn ang="0">
                      <a:pos x="123" y="70"/>
                    </a:cxn>
                    <a:cxn ang="0">
                      <a:pos x="150" y="79"/>
                    </a:cxn>
                    <a:cxn ang="0">
                      <a:pos x="153" y="88"/>
                    </a:cxn>
                    <a:cxn ang="0">
                      <a:pos x="135" y="100"/>
                    </a:cxn>
                    <a:cxn ang="0">
                      <a:pos x="105" y="100"/>
                    </a:cxn>
                    <a:cxn ang="0">
                      <a:pos x="90" y="82"/>
                    </a:cxn>
                    <a:cxn ang="0">
                      <a:pos x="60" y="67"/>
                    </a:cxn>
                    <a:cxn ang="0">
                      <a:pos x="51" y="52"/>
                    </a:cxn>
                  </a:cxnLst>
                  <a:rect l="0" t="0" r="r" b="b"/>
                  <a:pathLst>
                    <a:path w="155" h="100">
                      <a:moveTo>
                        <a:pt x="51" y="52"/>
                      </a:moveTo>
                      <a:cubicBezTo>
                        <a:pt x="43" y="40"/>
                        <a:pt x="31" y="34"/>
                        <a:pt x="18" y="28"/>
                      </a:cubicBezTo>
                      <a:cubicBezTo>
                        <a:pt x="12" y="25"/>
                        <a:pt x="0" y="22"/>
                        <a:pt x="0" y="22"/>
                      </a:cubicBezTo>
                      <a:cubicBezTo>
                        <a:pt x="4" y="10"/>
                        <a:pt x="1" y="8"/>
                        <a:pt x="21" y="16"/>
                      </a:cubicBezTo>
                      <a:cubicBezTo>
                        <a:pt x="28" y="19"/>
                        <a:pt x="39" y="28"/>
                        <a:pt x="39" y="28"/>
                      </a:cubicBezTo>
                      <a:cubicBezTo>
                        <a:pt x="33" y="0"/>
                        <a:pt x="42" y="2"/>
                        <a:pt x="66" y="10"/>
                      </a:cubicBezTo>
                      <a:cubicBezTo>
                        <a:pt x="72" y="27"/>
                        <a:pt x="79" y="33"/>
                        <a:pt x="96" y="37"/>
                      </a:cubicBezTo>
                      <a:cubicBezTo>
                        <a:pt x="101" y="57"/>
                        <a:pt x="105" y="58"/>
                        <a:pt x="123" y="70"/>
                      </a:cubicBezTo>
                      <a:cubicBezTo>
                        <a:pt x="131" y="75"/>
                        <a:pt x="150" y="79"/>
                        <a:pt x="150" y="79"/>
                      </a:cubicBezTo>
                      <a:cubicBezTo>
                        <a:pt x="151" y="82"/>
                        <a:pt x="155" y="85"/>
                        <a:pt x="153" y="88"/>
                      </a:cubicBezTo>
                      <a:cubicBezTo>
                        <a:pt x="149" y="94"/>
                        <a:pt x="135" y="100"/>
                        <a:pt x="135" y="100"/>
                      </a:cubicBezTo>
                      <a:cubicBezTo>
                        <a:pt x="123" y="92"/>
                        <a:pt x="119" y="96"/>
                        <a:pt x="105" y="100"/>
                      </a:cubicBezTo>
                      <a:cubicBezTo>
                        <a:pt x="91" y="97"/>
                        <a:pt x="80" y="97"/>
                        <a:pt x="90" y="82"/>
                      </a:cubicBezTo>
                      <a:cubicBezTo>
                        <a:pt x="80" y="75"/>
                        <a:pt x="70" y="74"/>
                        <a:pt x="60" y="67"/>
                      </a:cubicBezTo>
                      <a:cubicBezTo>
                        <a:pt x="56" y="60"/>
                        <a:pt x="39" y="52"/>
                        <a:pt x="51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0" name="Freeform 164"/>
                <p:cNvSpPr>
                  <a:spLocks/>
                </p:cNvSpPr>
                <p:nvPr/>
              </p:nvSpPr>
              <p:spPr bwMode="ltGray">
                <a:xfrm>
                  <a:off x="3202" y="57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5" y="17"/>
                    </a:cxn>
                    <a:cxn ang="0">
                      <a:pos x="20" y="5"/>
                    </a:cxn>
                    <a:cxn ang="0">
                      <a:pos x="59" y="14"/>
                    </a:cxn>
                    <a:cxn ang="0">
                      <a:pos x="65" y="23"/>
                    </a:cxn>
                    <a:cxn ang="0">
                      <a:pos x="47" y="35"/>
                    </a:cxn>
                    <a:cxn ang="0">
                      <a:pos x="47" y="53"/>
                    </a:cxn>
                    <a:cxn ang="0">
                      <a:pos x="38" y="35"/>
                    </a:cxn>
                    <a:cxn ang="0">
                      <a:pos x="20" y="29"/>
                    </a:cxn>
                    <a:cxn ang="0">
                      <a:pos x="5" y="17"/>
                    </a:cxn>
                  </a:cxnLst>
                  <a:rect l="0" t="0" r="r" b="b"/>
                  <a:pathLst>
                    <a:path w="67" h="53">
                      <a:moveTo>
                        <a:pt x="5" y="17"/>
                      </a:moveTo>
                      <a:cubicBezTo>
                        <a:pt x="0" y="3"/>
                        <a:pt x="8" y="1"/>
                        <a:pt x="20" y="5"/>
                      </a:cubicBezTo>
                      <a:cubicBezTo>
                        <a:pt x="36" y="0"/>
                        <a:pt x="44" y="9"/>
                        <a:pt x="59" y="14"/>
                      </a:cubicBezTo>
                      <a:cubicBezTo>
                        <a:pt x="61" y="17"/>
                        <a:pt x="67" y="20"/>
                        <a:pt x="65" y="23"/>
                      </a:cubicBezTo>
                      <a:cubicBezTo>
                        <a:pt x="61" y="29"/>
                        <a:pt x="47" y="35"/>
                        <a:pt x="47" y="35"/>
                      </a:cubicBezTo>
                      <a:cubicBezTo>
                        <a:pt x="47" y="35"/>
                        <a:pt x="55" y="53"/>
                        <a:pt x="47" y="53"/>
                      </a:cubicBezTo>
                      <a:cubicBezTo>
                        <a:pt x="40" y="53"/>
                        <a:pt x="41" y="37"/>
                        <a:pt x="38" y="35"/>
                      </a:cubicBezTo>
                      <a:cubicBezTo>
                        <a:pt x="33" y="31"/>
                        <a:pt x="20" y="29"/>
                        <a:pt x="20" y="29"/>
                      </a:cubicBezTo>
                      <a:cubicBezTo>
                        <a:pt x="9" y="18"/>
                        <a:pt x="15" y="22"/>
                        <a:pt x="5" y="1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1" name="Freeform 165"/>
                <p:cNvSpPr>
                  <a:spLocks/>
                </p:cNvSpPr>
                <p:nvPr/>
              </p:nvSpPr>
              <p:spPr bwMode="ltGray">
                <a:xfrm>
                  <a:off x="3196" y="61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3" y="10"/>
                    </a:cxn>
                    <a:cxn ang="0">
                      <a:pos x="17" y="31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31" h="31">
                      <a:moveTo>
                        <a:pt x="8" y="16"/>
                      </a:moveTo>
                      <a:cubicBezTo>
                        <a:pt x="3" y="0"/>
                        <a:pt x="13" y="3"/>
                        <a:pt x="23" y="10"/>
                      </a:cubicBezTo>
                      <a:cubicBezTo>
                        <a:pt x="31" y="22"/>
                        <a:pt x="31" y="26"/>
                        <a:pt x="17" y="31"/>
                      </a:cubicBezTo>
                      <a:cubicBezTo>
                        <a:pt x="10" y="29"/>
                        <a:pt x="0" y="24"/>
                        <a:pt x="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2" name="Freeform 166"/>
                <p:cNvSpPr>
                  <a:spLocks/>
                </p:cNvSpPr>
                <p:nvPr/>
              </p:nvSpPr>
              <p:spPr bwMode="ltGray">
                <a:xfrm>
                  <a:off x="3108" y="591"/>
                  <a:ext cx="70" cy="33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63" y="9"/>
                    </a:cxn>
                    <a:cxn ang="0">
                      <a:pos x="69" y="18"/>
                    </a:cxn>
                    <a:cxn ang="0">
                      <a:pos x="42" y="30"/>
                    </a:cxn>
                    <a:cxn ang="0">
                      <a:pos x="33" y="33"/>
                    </a:cxn>
                    <a:cxn ang="0">
                      <a:pos x="18" y="30"/>
                    </a:cxn>
                    <a:cxn ang="0">
                      <a:pos x="9" y="27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70" h="33">
                      <a:moveTo>
                        <a:pt x="24" y="9"/>
                      </a:moveTo>
                      <a:cubicBezTo>
                        <a:pt x="37" y="0"/>
                        <a:pt x="48" y="4"/>
                        <a:pt x="63" y="9"/>
                      </a:cubicBezTo>
                      <a:cubicBezTo>
                        <a:pt x="65" y="12"/>
                        <a:pt x="70" y="14"/>
                        <a:pt x="69" y="18"/>
                      </a:cubicBezTo>
                      <a:cubicBezTo>
                        <a:pt x="67" y="28"/>
                        <a:pt x="51" y="27"/>
                        <a:pt x="42" y="30"/>
                      </a:cubicBezTo>
                      <a:cubicBezTo>
                        <a:pt x="39" y="31"/>
                        <a:pt x="33" y="33"/>
                        <a:pt x="33" y="33"/>
                      </a:cubicBezTo>
                      <a:cubicBezTo>
                        <a:pt x="28" y="32"/>
                        <a:pt x="23" y="31"/>
                        <a:pt x="18" y="30"/>
                      </a:cubicBezTo>
                      <a:cubicBezTo>
                        <a:pt x="15" y="29"/>
                        <a:pt x="10" y="30"/>
                        <a:pt x="9" y="27"/>
                      </a:cubicBezTo>
                      <a:cubicBezTo>
                        <a:pt x="0" y="10"/>
                        <a:pt x="45" y="19"/>
                        <a:pt x="24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3" name="Freeform 167"/>
                <p:cNvSpPr>
                  <a:spLocks/>
                </p:cNvSpPr>
                <p:nvPr/>
              </p:nvSpPr>
              <p:spPr bwMode="ltGray">
                <a:xfrm>
                  <a:off x="3005" y="553"/>
                  <a:ext cx="145" cy="77"/>
                </a:xfrm>
                <a:custGeom>
                  <a:avLst/>
                  <a:gdLst/>
                  <a:ahLst/>
                  <a:cxnLst>
                    <a:cxn ang="0">
                      <a:pos x="145" y="29"/>
                    </a:cxn>
                    <a:cxn ang="0">
                      <a:pos x="91" y="35"/>
                    </a:cxn>
                    <a:cxn ang="0">
                      <a:pos x="34" y="41"/>
                    </a:cxn>
                    <a:cxn ang="0">
                      <a:pos x="16" y="53"/>
                    </a:cxn>
                    <a:cxn ang="0">
                      <a:pos x="43" y="68"/>
                    </a:cxn>
                    <a:cxn ang="0">
                      <a:pos x="61" y="71"/>
                    </a:cxn>
                    <a:cxn ang="0">
                      <a:pos x="79" y="77"/>
                    </a:cxn>
                    <a:cxn ang="0">
                      <a:pos x="94" y="56"/>
                    </a:cxn>
                    <a:cxn ang="0">
                      <a:pos x="133" y="41"/>
                    </a:cxn>
                    <a:cxn ang="0">
                      <a:pos x="145" y="29"/>
                    </a:cxn>
                  </a:cxnLst>
                  <a:rect l="0" t="0" r="r" b="b"/>
                  <a:pathLst>
                    <a:path w="145" h="77">
                      <a:moveTo>
                        <a:pt x="145" y="29"/>
                      </a:moveTo>
                      <a:cubicBezTo>
                        <a:pt x="138" y="0"/>
                        <a:pt x="110" y="30"/>
                        <a:pt x="91" y="35"/>
                      </a:cubicBezTo>
                      <a:cubicBezTo>
                        <a:pt x="75" y="30"/>
                        <a:pt x="49" y="31"/>
                        <a:pt x="34" y="41"/>
                      </a:cubicBezTo>
                      <a:cubicBezTo>
                        <a:pt x="28" y="45"/>
                        <a:pt x="16" y="53"/>
                        <a:pt x="16" y="53"/>
                      </a:cubicBezTo>
                      <a:cubicBezTo>
                        <a:pt x="0" y="76"/>
                        <a:pt x="22" y="70"/>
                        <a:pt x="43" y="68"/>
                      </a:cubicBezTo>
                      <a:cubicBezTo>
                        <a:pt x="49" y="69"/>
                        <a:pt x="55" y="70"/>
                        <a:pt x="61" y="71"/>
                      </a:cubicBezTo>
                      <a:cubicBezTo>
                        <a:pt x="67" y="73"/>
                        <a:pt x="79" y="77"/>
                        <a:pt x="79" y="77"/>
                      </a:cubicBezTo>
                      <a:cubicBezTo>
                        <a:pt x="94" y="72"/>
                        <a:pt x="87" y="77"/>
                        <a:pt x="94" y="56"/>
                      </a:cubicBezTo>
                      <a:cubicBezTo>
                        <a:pt x="97" y="46"/>
                        <a:pt x="123" y="43"/>
                        <a:pt x="133" y="41"/>
                      </a:cubicBezTo>
                      <a:cubicBezTo>
                        <a:pt x="137" y="29"/>
                        <a:pt x="133" y="33"/>
                        <a:pt x="145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4" name="Freeform 168"/>
                <p:cNvSpPr>
                  <a:spLocks/>
                </p:cNvSpPr>
                <p:nvPr/>
              </p:nvSpPr>
              <p:spPr bwMode="ltGray">
                <a:xfrm>
                  <a:off x="2709" y="459"/>
                  <a:ext cx="397" cy="156"/>
                </a:xfrm>
                <a:custGeom>
                  <a:avLst/>
                  <a:gdLst/>
                  <a:ahLst/>
                  <a:cxnLst>
                    <a:cxn ang="0">
                      <a:pos x="324" y="3"/>
                    </a:cxn>
                    <a:cxn ang="0">
                      <a:pos x="303" y="27"/>
                    </a:cxn>
                    <a:cxn ang="0">
                      <a:pos x="294" y="33"/>
                    </a:cxn>
                    <a:cxn ang="0">
                      <a:pos x="309" y="57"/>
                    </a:cxn>
                    <a:cxn ang="0">
                      <a:pos x="387" y="90"/>
                    </a:cxn>
                    <a:cxn ang="0">
                      <a:pos x="324" y="117"/>
                    </a:cxn>
                    <a:cxn ang="0">
                      <a:pos x="309" y="132"/>
                    </a:cxn>
                    <a:cxn ang="0">
                      <a:pos x="291" y="138"/>
                    </a:cxn>
                    <a:cxn ang="0">
                      <a:pos x="240" y="129"/>
                    </a:cxn>
                    <a:cxn ang="0">
                      <a:pos x="207" y="147"/>
                    </a:cxn>
                    <a:cxn ang="0">
                      <a:pos x="177" y="156"/>
                    </a:cxn>
                    <a:cxn ang="0">
                      <a:pos x="147" y="147"/>
                    </a:cxn>
                    <a:cxn ang="0">
                      <a:pos x="126" y="123"/>
                    </a:cxn>
                    <a:cxn ang="0">
                      <a:pos x="102" y="153"/>
                    </a:cxn>
                    <a:cxn ang="0">
                      <a:pos x="90" y="129"/>
                    </a:cxn>
                    <a:cxn ang="0">
                      <a:pos x="63" y="111"/>
                    </a:cxn>
                    <a:cxn ang="0">
                      <a:pos x="42" y="87"/>
                    </a:cxn>
                    <a:cxn ang="0">
                      <a:pos x="0" y="60"/>
                    </a:cxn>
                    <a:cxn ang="0">
                      <a:pos x="24" y="42"/>
                    </a:cxn>
                    <a:cxn ang="0">
                      <a:pos x="30" y="21"/>
                    </a:cxn>
                    <a:cxn ang="0">
                      <a:pos x="60" y="27"/>
                    </a:cxn>
                    <a:cxn ang="0">
                      <a:pos x="90" y="6"/>
                    </a:cxn>
                    <a:cxn ang="0">
                      <a:pos x="180" y="3"/>
                    </a:cxn>
                    <a:cxn ang="0">
                      <a:pos x="270" y="0"/>
                    </a:cxn>
                    <a:cxn ang="0">
                      <a:pos x="324" y="3"/>
                    </a:cxn>
                  </a:cxnLst>
                  <a:rect l="0" t="0" r="r" b="b"/>
                  <a:pathLst>
                    <a:path w="397" h="156">
                      <a:moveTo>
                        <a:pt x="324" y="3"/>
                      </a:moveTo>
                      <a:cubicBezTo>
                        <a:pt x="319" y="22"/>
                        <a:pt x="324" y="13"/>
                        <a:pt x="303" y="27"/>
                      </a:cubicBezTo>
                      <a:cubicBezTo>
                        <a:pt x="300" y="29"/>
                        <a:pt x="294" y="33"/>
                        <a:pt x="294" y="33"/>
                      </a:cubicBezTo>
                      <a:cubicBezTo>
                        <a:pt x="301" y="54"/>
                        <a:pt x="295" y="47"/>
                        <a:pt x="309" y="57"/>
                      </a:cubicBezTo>
                      <a:cubicBezTo>
                        <a:pt x="330" y="88"/>
                        <a:pt x="353" y="82"/>
                        <a:pt x="387" y="90"/>
                      </a:cubicBezTo>
                      <a:cubicBezTo>
                        <a:pt x="397" y="119"/>
                        <a:pt x="337" y="116"/>
                        <a:pt x="324" y="117"/>
                      </a:cubicBezTo>
                      <a:cubicBezTo>
                        <a:pt x="319" y="125"/>
                        <a:pt x="318" y="128"/>
                        <a:pt x="309" y="132"/>
                      </a:cubicBezTo>
                      <a:cubicBezTo>
                        <a:pt x="303" y="135"/>
                        <a:pt x="291" y="138"/>
                        <a:pt x="291" y="138"/>
                      </a:cubicBezTo>
                      <a:cubicBezTo>
                        <a:pt x="273" y="132"/>
                        <a:pt x="259" y="131"/>
                        <a:pt x="240" y="129"/>
                      </a:cubicBezTo>
                      <a:cubicBezTo>
                        <a:pt x="202" y="116"/>
                        <a:pt x="224" y="137"/>
                        <a:pt x="207" y="147"/>
                      </a:cubicBezTo>
                      <a:cubicBezTo>
                        <a:pt x="202" y="150"/>
                        <a:pt x="184" y="154"/>
                        <a:pt x="177" y="156"/>
                      </a:cubicBezTo>
                      <a:cubicBezTo>
                        <a:pt x="157" y="143"/>
                        <a:pt x="176" y="128"/>
                        <a:pt x="147" y="147"/>
                      </a:cubicBezTo>
                      <a:cubicBezTo>
                        <a:pt x="137" y="137"/>
                        <a:pt x="139" y="127"/>
                        <a:pt x="126" y="123"/>
                      </a:cubicBezTo>
                      <a:cubicBezTo>
                        <a:pt x="122" y="134"/>
                        <a:pt x="112" y="147"/>
                        <a:pt x="102" y="153"/>
                      </a:cubicBezTo>
                      <a:cubicBezTo>
                        <a:pt x="91" y="146"/>
                        <a:pt x="85" y="143"/>
                        <a:pt x="90" y="129"/>
                      </a:cubicBezTo>
                      <a:cubicBezTo>
                        <a:pt x="81" y="120"/>
                        <a:pt x="75" y="115"/>
                        <a:pt x="63" y="111"/>
                      </a:cubicBezTo>
                      <a:cubicBezTo>
                        <a:pt x="56" y="101"/>
                        <a:pt x="49" y="97"/>
                        <a:pt x="42" y="87"/>
                      </a:cubicBezTo>
                      <a:cubicBezTo>
                        <a:pt x="50" y="62"/>
                        <a:pt x="17" y="66"/>
                        <a:pt x="0" y="60"/>
                      </a:cubicBezTo>
                      <a:cubicBezTo>
                        <a:pt x="11" y="53"/>
                        <a:pt x="20" y="55"/>
                        <a:pt x="24" y="42"/>
                      </a:cubicBezTo>
                      <a:cubicBezTo>
                        <a:pt x="16" y="30"/>
                        <a:pt x="16" y="26"/>
                        <a:pt x="30" y="21"/>
                      </a:cubicBezTo>
                      <a:cubicBezTo>
                        <a:pt x="42" y="29"/>
                        <a:pt x="45" y="31"/>
                        <a:pt x="60" y="27"/>
                      </a:cubicBezTo>
                      <a:cubicBezTo>
                        <a:pt x="85" y="35"/>
                        <a:pt x="77" y="19"/>
                        <a:pt x="90" y="6"/>
                      </a:cubicBezTo>
                      <a:lnTo>
                        <a:pt x="180" y="3"/>
                      </a:lnTo>
                      <a:lnTo>
                        <a:pt x="270" y="0"/>
                      </a:lnTo>
                      <a:lnTo>
                        <a:pt x="324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5" name="Freeform 169"/>
                <p:cNvSpPr>
                  <a:spLocks/>
                </p:cNvSpPr>
                <p:nvPr/>
              </p:nvSpPr>
              <p:spPr bwMode="ltGray">
                <a:xfrm>
                  <a:off x="3285" y="579"/>
                  <a:ext cx="40" cy="30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3" y="18"/>
                    </a:cxn>
                    <a:cxn ang="0">
                      <a:pos x="27" y="30"/>
                    </a:cxn>
                    <a:cxn ang="0">
                      <a:pos x="0" y="15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0" h="30">
                      <a:moveTo>
                        <a:pt x="6" y="6"/>
                      </a:moveTo>
                      <a:cubicBezTo>
                        <a:pt x="27" y="13"/>
                        <a:pt x="19" y="8"/>
                        <a:pt x="33" y="18"/>
                      </a:cubicBezTo>
                      <a:cubicBezTo>
                        <a:pt x="36" y="26"/>
                        <a:pt x="40" y="30"/>
                        <a:pt x="27" y="30"/>
                      </a:cubicBezTo>
                      <a:cubicBezTo>
                        <a:pt x="17" y="30"/>
                        <a:pt x="0" y="15"/>
                        <a:pt x="0" y="15"/>
                      </a:cubicBezTo>
                      <a:cubicBezTo>
                        <a:pt x="3" y="2"/>
                        <a:pt x="0" y="0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6" name="Freeform 170"/>
                <p:cNvSpPr>
                  <a:spLocks/>
                </p:cNvSpPr>
                <p:nvPr/>
              </p:nvSpPr>
              <p:spPr bwMode="ltGray">
                <a:xfrm>
                  <a:off x="3273" y="621"/>
                  <a:ext cx="32" cy="1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15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15">
                      <a:moveTo>
                        <a:pt x="9" y="0"/>
                      </a:moveTo>
                      <a:cubicBezTo>
                        <a:pt x="29" y="4"/>
                        <a:pt x="32" y="8"/>
                        <a:pt x="12" y="15"/>
                      </a:cubicBezTo>
                      <a:cubicBezTo>
                        <a:pt x="1" y="4"/>
                        <a:pt x="0" y="9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7" name="Freeform 171"/>
                <p:cNvSpPr>
                  <a:spLocks/>
                </p:cNvSpPr>
                <p:nvPr/>
              </p:nvSpPr>
              <p:spPr bwMode="ltGray">
                <a:xfrm>
                  <a:off x="3297" y="636"/>
                  <a:ext cx="69" cy="66"/>
                </a:xfrm>
                <a:custGeom>
                  <a:avLst/>
                  <a:gdLst/>
                  <a:ahLst/>
                  <a:cxnLst>
                    <a:cxn ang="0">
                      <a:pos x="9" y="9"/>
                    </a:cxn>
                    <a:cxn ang="0">
                      <a:pos x="45" y="12"/>
                    </a:cxn>
                    <a:cxn ang="0">
                      <a:pos x="51" y="30"/>
                    </a:cxn>
                    <a:cxn ang="0">
                      <a:pos x="69" y="48"/>
                    </a:cxn>
                    <a:cxn ang="0">
                      <a:pos x="36" y="54"/>
                    </a:cxn>
                    <a:cxn ang="0">
                      <a:pos x="0" y="39"/>
                    </a:cxn>
                    <a:cxn ang="0">
                      <a:pos x="21" y="30"/>
                    </a:cxn>
                    <a:cxn ang="0">
                      <a:pos x="0" y="18"/>
                    </a:cxn>
                    <a:cxn ang="0">
                      <a:pos x="9" y="9"/>
                    </a:cxn>
                  </a:cxnLst>
                  <a:rect l="0" t="0" r="r" b="b"/>
                  <a:pathLst>
                    <a:path w="69" h="66">
                      <a:moveTo>
                        <a:pt x="9" y="9"/>
                      </a:moveTo>
                      <a:cubicBezTo>
                        <a:pt x="23" y="0"/>
                        <a:pt x="32" y="3"/>
                        <a:pt x="45" y="12"/>
                      </a:cubicBezTo>
                      <a:cubicBezTo>
                        <a:pt x="47" y="18"/>
                        <a:pt x="47" y="26"/>
                        <a:pt x="51" y="30"/>
                      </a:cubicBezTo>
                      <a:cubicBezTo>
                        <a:pt x="57" y="36"/>
                        <a:pt x="69" y="48"/>
                        <a:pt x="69" y="48"/>
                      </a:cubicBezTo>
                      <a:cubicBezTo>
                        <a:pt x="63" y="66"/>
                        <a:pt x="51" y="59"/>
                        <a:pt x="36" y="54"/>
                      </a:cubicBezTo>
                      <a:cubicBezTo>
                        <a:pt x="27" y="40"/>
                        <a:pt x="15" y="43"/>
                        <a:pt x="0" y="39"/>
                      </a:cubicBezTo>
                      <a:cubicBezTo>
                        <a:pt x="4" y="26"/>
                        <a:pt x="9" y="26"/>
                        <a:pt x="21" y="30"/>
                      </a:cubicBezTo>
                      <a:cubicBezTo>
                        <a:pt x="41" y="23"/>
                        <a:pt x="9" y="21"/>
                        <a:pt x="0" y="18"/>
                      </a:cubicBezTo>
                      <a:cubicBezTo>
                        <a:pt x="3" y="15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8" name="Freeform 172"/>
                <p:cNvSpPr>
                  <a:spLocks/>
                </p:cNvSpPr>
                <p:nvPr/>
              </p:nvSpPr>
              <p:spPr bwMode="ltGray">
                <a:xfrm>
                  <a:off x="3384" y="668"/>
                  <a:ext cx="90" cy="6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57" y="37"/>
                    </a:cxn>
                    <a:cxn ang="0">
                      <a:pos x="84" y="46"/>
                    </a:cxn>
                    <a:cxn ang="0">
                      <a:pos x="87" y="55"/>
                    </a:cxn>
                    <a:cxn ang="0">
                      <a:pos x="3" y="4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90" h="60">
                      <a:moveTo>
                        <a:pt x="0" y="28"/>
                      </a:moveTo>
                      <a:cubicBezTo>
                        <a:pt x="9" y="0"/>
                        <a:pt x="34" y="29"/>
                        <a:pt x="57" y="37"/>
                      </a:cubicBezTo>
                      <a:cubicBezTo>
                        <a:pt x="66" y="40"/>
                        <a:pt x="84" y="46"/>
                        <a:pt x="84" y="46"/>
                      </a:cubicBezTo>
                      <a:cubicBezTo>
                        <a:pt x="85" y="49"/>
                        <a:pt x="90" y="54"/>
                        <a:pt x="87" y="55"/>
                      </a:cubicBezTo>
                      <a:cubicBezTo>
                        <a:pt x="64" y="60"/>
                        <a:pt x="26" y="43"/>
                        <a:pt x="3" y="40"/>
                      </a:cubicBezTo>
                      <a:cubicBezTo>
                        <a:pt x="0" y="30"/>
                        <a:pt x="0" y="34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49" name="Freeform 173"/>
                <p:cNvSpPr>
                  <a:spLocks/>
                </p:cNvSpPr>
                <p:nvPr/>
              </p:nvSpPr>
              <p:spPr bwMode="ltGray">
                <a:xfrm>
                  <a:off x="3378" y="630"/>
                  <a:ext cx="162" cy="81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0" y="15"/>
                    </a:cxn>
                    <a:cxn ang="0">
                      <a:pos x="3" y="6"/>
                    </a:cxn>
                    <a:cxn ang="0">
                      <a:pos x="21" y="12"/>
                    </a:cxn>
                    <a:cxn ang="0">
                      <a:pos x="48" y="0"/>
                    </a:cxn>
                    <a:cxn ang="0">
                      <a:pos x="141" y="27"/>
                    </a:cxn>
                    <a:cxn ang="0">
                      <a:pos x="132" y="54"/>
                    </a:cxn>
                    <a:cxn ang="0">
                      <a:pos x="120" y="81"/>
                    </a:cxn>
                    <a:cxn ang="0">
                      <a:pos x="93" y="45"/>
                    </a:cxn>
                    <a:cxn ang="0">
                      <a:pos x="78" y="72"/>
                    </a:cxn>
                    <a:cxn ang="0">
                      <a:pos x="63" y="6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162" h="81">
                      <a:moveTo>
                        <a:pt x="30" y="30"/>
                      </a:moveTo>
                      <a:cubicBezTo>
                        <a:pt x="25" y="15"/>
                        <a:pt x="16" y="18"/>
                        <a:pt x="0" y="15"/>
                      </a:cubicBezTo>
                      <a:cubicBezTo>
                        <a:pt x="1" y="12"/>
                        <a:pt x="0" y="6"/>
                        <a:pt x="3" y="6"/>
                      </a:cubicBezTo>
                      <a:cubicBezTo>
                        <a:pt x="9" y="5"/>
                        <a:pt x="21" y="12"/>
                        <a:pt x="21" y="12"/>
                      </a:cubicBezTo>
                      <a:cubicBezTo>
                        <a:pt x="31" y="9"/>
                        <a:pt x="38" y="3"/>
                        <a:pt x="48" y="0"/>
                      </a:cubicBezTo>
                      <a:cubicBezTo>
                        <a:pt x="82" y="3"/>
                        <a:pt x="109" y="16"/>
                        <a:pt x="141" y="27"/>
                      </a:cubicBezTo>
                      <a:cubicBezTo>
                        <a:pt x="156" y="49"/>
                        <a:pt x="162" y="47"/>
                        <a:pt x="132" y="54"/>
                      </a:cubicBezTo>
                      <a:cubicBezTo>
                        <a:pt x="129" y="64"/>
                        <a:pt x="123" y="71"/>
                        <a:pt x="120" y="81"/>
                      </a:cubicBezTo>
                      <a:cubicBezTo>
                        <a:pt x="92" y="75"/>
                        <a:pt x="107" y="66"/>
                        <a:pt x="93" y="45"/>
                      </a:cubicBezTo>
                      <a:cubicBezTo>
                        <a:pt x="89" y="58"/>
                        <a:pt x="90" y="64"/>
                        <a:pt x="78" y="72"/>
                      </a:cubicBezTo>
                      <a:cubicBezTo>
                        <a:pt x="60" y="66"/>
                        <a:pt x="77" y="74"/>
                        <a:pt x="63" y="60"/>
                      </a:cubicBezTo>
                      <a:cubicBezTo>
                        <a:pt x="39" y="36"/>
                        <a:pt x="42" y="65"/>
                        <a:pt x="30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0" name="Freeform 174"/>
                <p:cNvSpPr>
                  <a:spLocks/>
                </p:cNvSpPr>
                <p:nvPr/>
              </p:nvSpPr>
              <p:spPr bwMode="ltGray">
                <a:xfrm>
                  <a:off x="3331" y="591"/>
                  <a:ext cx="59" cy="36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50" y="9"/>
                    </a:cxn>
                    <a:cxn ang="0">
                      <a:pos x="44" y="36"/>
                    </a:cxn>
                    <a:cxn ang="0">
                      <a:pos x="17" y="27"/>
                    </a:cxn>
                    <a:cxn ang="0">
                      <a:pos x="8" y="2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59" h="36">
                      <a:moveTo>
                        <a:pt x="14" y="0"/>
                      </a:moveTo>
                      <a:cubicBezTo>
                        <a:pt x="26" y="2"/>
                        <a:pt x="38" y="5"/>
                        <a:pt x="50" y="9"/>
                      </a:cubicBezTo>
                      <a:cubicBezTo>
                        <a:pt x="59" y="22"/>
                        <a:pt x="55" y="25"/>
                        <a:pt x="44" y="36"/>
                      </a:cubicBezTo>
                      <a:cubicBezTo>
                        <a:pt x="35" y="33"/>
                        <a:pt x="26" y="30"/>
                        <a:pt x="17" y="27"/>
                      </a:cubicBezTo>
                      <a:cubicBezTo>
                        <a:pt x="14" y="26"/>
                        <a:pt x="8" y="24"/>
                        <a:pt x="8" y="24"/>
                      </a:cubicBezTo>
                      <a:cubicBezTo>
                        <a:pt x="0" y="11"/>
                        <a:pt x="2" y="8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1" name="Freeform 175"/>
                <p:cNvSpPr>
                  <a:spLocks/>
                </p:cNvSpPr>
                <p:nvPr/>
              </p:nvSpPr>
              <p:spPr bwMode="ltGray">
                <a:xfrm>
                  <a:off x="3361" y="516"/>
                  <a:ext cx="383" cy="22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1" y="36"/>
                    </a:cxn>
                    <a:cxn ang="0">
                      <a:pos x="77" y="39"/>
                    </a:cxn>
                    <a:cxn ang="0">
                      <a:pos x="71" y="60"/>
                    </a:cxn>
                    <a:cxn ang="0">
                      <a:pos x="20" y="45"/>
                    </a:cxn>
                    <a:cxn ang="0">
                      <a:pos x="23" y="60"/>
                    </a:cxn>
                    <a:cxn ang="0">
                      <a:pos x="5" y="63"/>
                    </a:cxn>
                    <a:cxn ang="0">
                      <a:pos x="14" y="81"/>
                    </a:cxn>
                    <a:cxn ang="0">
                      <a:pos x="53" y="84"/>
                    </a:cxn>
                    <a:cxn ang="0">
                      <a:pos x="98" y="78"/>
                    </a:cxn>
                    <a:cxn ang="0">
                      <a:pos x="122" y="93"/>
                    </a:cxn>
                    <a:cxn ang="0">
                      <a:pos x="98" y="102"/>
                    </a:cxn>
                    <a:cxn ang="0">
                      <a:pos x="125" y="117"/>
                    </a:cxn>
                    <a:cxn ang="0">
                      <a:pos x="155" y="132"/>
                    </a:cxn>
                    <a:cxn ang="0">
                      <a:pos x="185" y="135"/>
                    </a:cxn>
                    <a:cxn ang="0">
                      <a:pos x="200" y="168"/>
                    </a:cxn>
                    <a:cxn ang="0">
                      <a:pos x="239" y="204"/>
                    </a:cxn>
                    <a:cxn ang="0">
                      <a:pos x="227" y="207"/>
                    </a:cxn>
                    <a:cxn ang="0">
                      <a:pos x="245" y="213"/>
                    </a:cxn>
                    <a:cxn ang="0">
                      <a:pos x="293" y="225"/>
                    </a:cxn>
                    <a:cxn ang="0">
                      <a:pos x="296" y="198"/>
                    </a:cxn>
                    <a:cxn ang="0">
                      <a:pos x="299" y="168"/>
                    </a:cxn>
                    <a:cxn ang="0">
                      <a:pos x="383" y="147"/>
                    </a:cxn>
                    <a:cxn ang="0">
                      <a:pos x="260" y="81"/>
                    </a:cxn>
                    <a:cxn ang="0">
                      <a:pos x="134" y="36"/>
                    </a:cxn>
                    <a:cxn ang="0">
                      <a:pos x="59" y="1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383" h="225">
                      <a:moveTo>
                        <a:pt x="11" y="0"/>
                      </a:moveTo>
                      <a:cubicBezTo>
                        <a:pt x="17" y="19"/>
                        <a:pt x="20" y="29"/>
                        <a:pt x="41" y="36"/>
                      </a:cubicBezTo>
                      <a:cubicBezTo>
                        <a:pt x="54" y="32"/>
                        <a:pt x="64" y="35"/>
                        <a:pt x="77" y="39"/>
                      </a:cubicBezTo>
                      <a:cubicBezTo>
                        <a:pt x="85" y="51"/>
                        <a:pt x="85" y="55"/>
                        <a:pt x="71" y="60"/>
                      </a:cubicBezTo>
                      <a:cubicBezTo>
                        <a:pt x="54" y="54"/>
                        <a:pt x="37" y="51"/>
                        <a:pt x="20" y="45"/>
                      </a:cubicBezTo>
                      <a:cubicBezTo>
                        <a:pt x="5" y="50"/>
                        <a:pt x="12" y="56"/>
                        <a:pt x="23" y="60"/>
                      </a:cubicBezTo>
                      <a:cubicBezTo>
                        <a:pt x="17" y="61"/>
                        <a:pt x="10" y="59"/>
                        <a:pt x="5" y="63"/>
                      </a:cubicBezTo>
                      <a:cubicBezTo>
                        <a:pt x="0" y="67"/>
                        <a:pt x="8" y="79"/>
                        <a:pt x="14" y="81"/>
                      </a:cubicBezTo>
                      <a:cubicBezTo>
                        <a:pt x="27" y="84"/>
                        <a:pt x="40" y="83"/>
                        <a:pt x="53" y="84"/>
                      </a:cubicBezTo>
                      <a:cubicBezTo>
                        <a:pt x="78" y="92"/>
                        <a:pt x="75" y="86"/>
                        <a:pt x="98" y="78"/>
                      </a:cubicBezTo>
                      <a:cubicBezTo>
                        <a:pt x="102" y="91"/>
                        <a:pt x="109" y="90"/>
                        <a:pt x="122" y="93"/>
                      </a:cubicBezTo>
                      <a:cubicBezTo>
                        <a:pt x="113" y="107"/>
                        <a:pt x="112" y="97"/>
                        <a:pt x="98" y="102"/>
                      </a:cubicBezTo>
                      <a:cubicBezTo>
                        <a:pt x="107" y="108"/>
                        <a:pt x="116" y="111"/>
                        <a:pt x="125" y="117"/>
                      </a:cubicBezTo>
                      <a:cubicBezTo>
                        <a:pt x="133" y="129"/>
                        <a:pt x="142" y="128"/>
                        <a:pt x="155" y="132"/>
                      </a:cubicBezTo>
                      <a:cubicBezTo>
                        <a:pt x="167" y="128"/>
                        <a:pt x="174" y="131"/>
                        <a:pt x="185" y="135"/>
                      </a:cubicBezTo>
                      <a:cubicBezTo>
                        <a:pt x="189" y="146"/>
                        <a:pt x="200" y="161"/>
                        <a:pt x="200" y="168"/>
                      </a:cubicBezTo>
                      <a:cubicBezTo>
                        <a:pt x="213" y="180"/>
                        <a:pt x="229" y="189"/>
                        <a:pt x="239" y="204"/>
                      </a:cubicBezTo>
                      <a:cubicBezTo>
                        <a:pt x="241" y="207"/>
                        <a:pt x="225" y="204"/>
                        <a:pt x="227" y="207"/>
                      </a:cubicBezTo>
                      <a:cubicBezTo>
                        <a:pt x="231" y="212"/>
                        <a:pt x="245" y="213"/>
                        <a:pt x="245" y="213"/>
                      </a:cubicBezTo>
                      <a:cubicBezTo>
                        <a:pt x="262" y="207"/>
                        <a:pt x="279" y="216"/>
                        <a:pt x="293" y="225"/>
                      </a:cubicBezTo>
                      <a:cubicBezTo>
                        <a:pt x="311" y="219"/>
                        <a:pt x="311" y="208"/>
                        <a:pt x="296" y="198"/>
                      </a:cubicBezTo>
                      <a:cubicBezTo>
                        <a:pt x="285" y="182"/>
                        <a:pt x="277" y="175"/>
                        <a:pt x="299" y="168"/>
                      </a:cubicBezTo>
                      <a:cubicBezTo>
                        <a:pt x="319" y="182"/>
                        <a:pt x="366" y="164"/>
                        <a:pt x="383" y="147"/>
                      </a:cubicBezTo>
                      <a:lnTo>
                        <a:pt x="260" y="81"/>
                      </a:lnTo>
                      <a:lnTo>
                        <a:pt x="134" y="36"/>
                      </a:lnTo>
                      <a:lnTo>
                        <a:pt x="59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2" name="Freeform 176"/>
                <p:cNvSpPr>
                  <a:spLocks/>
                </p:cNvSpPr>
                <p:nvPr/>
              </p:nvSpPr>
              <p:spPr bwMode="ltGray">
                <a:xfrm>
                  <a:off x="2508" y="498"/>
                  <a:ext cx="81" cy="39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60" y="0"/>
                    </a:cxn>
                    <a:cxn ang="0">
                      <a:pos x="81" y="18"/>
                    </a:cxn>
                    <a:cxn ang="0">
                      <a:pos x="54" y="24"/>
                    </a:cxn>
                    <a:cxn ang="0">
                      <a:pos x="27" y="39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81" h="39">
                      <a:moveTo>
                        <a:pt x="18" y="33"/>
                      </a:moveTo>
                      <a:cubicBezTo>
                        <a:pt x="0" y="6"/>
                        <a:pt x="43" y="6"/>
                        <a:pt x="60" y="0"/>
                      </a:cubicBezTo>
                      <a:cubicBezTo>
                        <a:pt x="72" y="4"/>
                        <a:pt x="77" y="6"/>
                        <a:pt x="81" y="18"/>
                      </a:cubicBezTo>
                      <a:cubicBezTo>
                        <a:pt x="70" y="25"/>
                        <a:pt x="66" y="28"/>
                        <a:pt x="54" y="24"/>
                      </a:cubicBezTo>
                      <a:cubicBezTo>
                        <a:pt x="44" y="27"/>
                        <a:pt x="27" y="39"/>
                        <a:pt x="27" y="39"/>
                      </a:cubicBezTo>
                      <a:cubicBezTo>
                        <a:pt x="18" y="36"/>
                        <a:pt x="4" y="19"/>
                        <a:pt x="18" y="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3" name="Freeform 177"/>
                <p:cNvSpPr>
                  <a:spLocks/>
                </p:cNvSpPr>
                <p:nvPr/>
              </p:nvSpPr>
              <p:spPr bwMode="ltGray">
                <a:xfrm>
                  <a:off x="2568" y="633"/>
                  <a:ext cx="93" cy="40"/>
                </a:xfrm>
                <a:custGeom>
                  <a:avLst/>
                  <a:gdLst/>
                  <a:ahLst/>
                  <a:cxnLst>
                    <a:cxn ang="0">
                      <a:pos x="15" y="36"/>
                    </a:cxn>
                    <a:cxn ang="0">
                      <a:pos x="51" y="6"/>
                    </a:cxn>
                    <a:cxn ang="0">
                      <a:pos x="69" y="0"/>
                    </a:cxn>
                    <a:cxn ang="0">
                      <a:pos x="93" y="15"/>
                    </a:cxn>
                    <a:cxn ang="0">
                      <a:pos x="42" y="39"/>
                    </a:cxn>
                    <a:cxn ang="0">
                      <a:pos x="9" y="36"/>
                    </a:cxn>
                    <a:cxn ang="0">
                      <a:pos x="12" y="27"/>
                    </a:cxn>
                    <a:cxn ang="0">
                      <a:pos x="15" y="36"/>
                    </a:cxn>
                  </a:cxnLst>
                  <a:rect l="0" t="0" r="r" b="b"/>
                  <a:pathLst>
                    <a:path w="93" h="40">
                      <a:moveTo>
                        <a:pt x="15" y="36"/>
                      </a:moveTo>
                      <a:cubicBezTo>
                        <a:pt x="0" y="14"/>
                        <a:pt x="36" y="10"/>
                        <a:pt x="51" y="6"/>
                      </a:cubicBezTo>
                      <a:cubicBezTo>
                        <a:pt x="57" y="4"/>
                        <a:pt x="69" y="0"/>
                        <a:pt x="69" y="0"/>
                      </a:cubicBezTo>
                      <a:cubicBezTo>
                        <a:pt x="82" y="3"/>
                        <a:pt x="89" y="2"/>
                        <a:pt x="93" y="15"/>
                      </a:cubicBezTo>
                      <a:cubicBezTo>
                        <a:pt x="59" y="24"/>
                        <a:pt x="65" y="16"/>
                        <a:pt x="42" y="39"/>
                      </a:cubicBezTo>
                      <a:cubicBezTo>
                        <a:pt x="31" y="38"/>
                        <a:pt x="19" y="40"/>
                        <a:pt x="9" y="36"/>
                      </a:cubicBezTo>
                      <a:cubicBezTo>
                        <a:pt x="6" y="35"/>
                        <a:pt x="9" y="27"/>
                        <a:pt x="12" y="27"/>
                      </a:cubicBezTo>
                      <a:cubicBezTo>
                        <a:pt x="15" y="27"/>
                        <a:pt x="14" y="33"/>
                        <a:pt x="15" y="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4" name="Freeform 178"/>
                <p:cNvSpPr>
                  <a:spLocks/>
                </p:cNvSpPr>
                <p:nvPr/>
              </p:nvSpPr>
              <p:spPr bwMode="ltGray">
                <a:xfrm>
                  <a:off x="2617" y="656"/>
                  <a:ext cx="53" cy="31"/>
                </a:xfrm>
                <a:custGeom>
                  <a:avLst/>
                  <a:gdLst/>
                  <a:ahLst/>
                  <a:cxnLst>
                    <a:cxn ang="0">
                      <a:pos x="14" y="25"/>
                    </a:cxn>
                    <a:cxn ang="0">
                      <a:pos x="35" y="1"/>
                    </a:cxn>
                    <a:cxn ang="0">
                      <a:pos x="47" y="4"/>
                    </a:cxn>
                    <a:cxn ang="0">
                      <a:pos x="32" y="25"/>
                    </a:cxn>
                    <a:cxn ang="0">
                      <a:pos x="23" y="3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53" h="31">
                      <a:moveTo>
                        <a:pt x="14" y="25"/>
                      </a:moveTo>
                      <a:cubicBezTo>
                        <a:pt x="8" y="6"/>
                        <a:pt x="19" y="5"/>
                        <a:pt x="35" y="1"/>
                      </a:cubicBezTo>
                      <a:cubicBezTo>
                        <a:pt x="39" y="2"/>
                        <a:pt x="46" y="0"/>
                        <a:pt x="47" y="4"/>
                      </a:cubicBezTo>
                      <a:cubicBezTo>
                        <a:pt x="53" y="24"/>
                        <a:pt x="41" y="21"/>
                        <a:pt x="32" y="25"/>
                      </a:cubicBezTo>
                      <a:cubicBezTo>
                        <a:pt x="29" y="27"/>
                        <a:pt x="26" y="29"/>
                        <a:pt x="23" y="31"/>
                      </a:cubicBezTo>
                      <a:cubicBezTo>
                        <a:pt x="14" y="28"/>
                        <a:pt x="0" y="11"/>
                        <a:pt x="14" y="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5" name="Freeform 179"/>
                <p:cNvSpPr>
                  <a:spLocks/>
                </p:cNvSpPr>
                <p:nvPr/>
              </p:nvSpPr>
              <p:spPr bwMode="ltGray">
                <a:xfrm>
                  <a:off x="2621" y="720"/>
                  <a:ext cx="62" cy="21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31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62" h="21">
                      <a:moveTo>
                        <a:pt x="25" y="21"/>
                      </a:moveTo>
                      <a:cubicBezTo>
                        <a:pt x="0" y="4"/>
                        <a:pt x="10" y="5"/>
                        <a:pt x="31" y="0"/>
                      </a:cubicBezTo>
                      <a:cubicBezTo>
                        <a:pt x="62" y="6"/>
                        <a:pt x="40" y="16"/>
                        <a:pt x="2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6" name="Freeform 180"/>
                <p:cNvSpPr>
                  <a:spLocks/>
                </p:cNvSpPr>
                <p:nvPr/>
              </p:nvSpPr>
              <p:spPr bwMode="ltGray">
                <a:xfrm>
                  <a:off x="2634" y="753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45" y="15"/>
                    </a:cxn>
                    <a:cxn ang="0">
                      <a:pos x="15" y="15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45" h="31">
                      <a:moveTo>
                        <a:pt x="0" y="12"/>
                      </a:moveTo>
                      <a:cubicBezTo>
                        <a:pt x="17" y="0"/>
                        <a:pt x="29" y="4"/>
                        <a:pt x="45" y="15"/>
                      </a:cubicBezTo>
                      <a:cubicBezTo>
                        <a:pt x="34" y="31"/>
                        <a:pt x="29" y="20"/>
                        <a:pt x="15" y="15"/>
                      </a:cubicBezTo>
                      <a:cubicBezTo>
                        <a:pt x="10" y="13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7" name="Freeform 181"/>
                <p:cNvSpPr>
                  <a:spLocks/>
                </p:cNvSpPr>
                <p:nvPr/>
              </p:nvSpPr>
              <p:spPr bwMode="ltGray">
                <a:xfrm>
                  <a:off x="2727" y="804"/>
                  <a:ext cx="54" cy="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8" y="3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54" h="30">
                      <a:moveTo>
                        <a:pt x="0" y="24"/>
                      </a:moveTo>
                      <a:cubicBezTo>
                        <a:pt x="16" y="0"/>
                        <a:pt x="54" y="18"/>
                        <a:pt x="18" y="30"/>
                      </a:cubicBezTo>
                      <a:cubicBezTo>
                        <a:pt x="13" y="28"/>
                        <a:pt x="0" y="18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8" name="Freeform 182"/>
                <p:cNvSpPr>
                  <a:spLocks/>
                </p:cNvSpPr>
                <p:nvPr/>
              </p:nvSpPr>
              <p:spPr bwMode="ltGray">
                <a:xfrm>
                  <a:off x="2706" y="839"/>
                  <a:ext cx="40" cy="24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33" y="4"/>
                    </a:cxn>
                    <a:cxn ang="0">
                      <a:pos x="12" y="19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40" h="24">
                      <a:moveTo>
                        <a:pt x="6" y="10"/>
                      </a:moveTo>
                      <a:cubicBezTo>
                        <a:pt x="17" y="3"/>
                        <a:pt x="21" y="0"/>
                        <a:pt x="33" y="4"/>
                      </a:cubicBezTo>
                      <a:cubicBezTo>
                        <a:pt x="40" y="24"/>
                        <a:pt x="33" y="22"/>
                        <a:pt x="12" y="19"/>
                      </a:cubicBezTo>
                      <a:cubicBezTo>
                        <a:pt x="2" y="12"/>
                        <a:pt x="0" y="16"/>
                        <a:pt x="6" y="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59" name="Freeform 183"/>
                <p:cNvSpPr>
                  <a:spLocks/>
                </p:cNvSpPr>
                <p:nvPr/>
              </p:nvSpPr>
              <p:spPr bwMode="ltGray">
                <a:xfrm>
                  <a:off x="2721" y="874"/>
                  <a:ext cx="30" cy="2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14"/>
                    </a:cxn>
                    <a:cxn ang="0">
                      <a:pos x="12" y="14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20">
                      <a:moveTo>
                        <a:pt x="3" y="5"/>
                      </a:moveTo>
                      <a:cubicBezTo>
                        <a:pt x="16" y="1"/>
                        <a:pt x="25" y="0"/>
                        <a:pt x="30" y="14"/>
                      </a:cubicBezTo>
                      <a:cubicBezTo>
                        <a:pt x="23" y="16"/>
                        <a:pt x="19" y="20"/>
                        <a:pt x="12" y="14"/>
                      </a:cubicBezTo>
                      <a:cubicBezTo>
                        <a:pt x="0" y="4"/>
                        <a:pt x="11" y="5"/>
                        <a:pt x="3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0" name="Freeform 184"/>
                <p:cNvSpPr>
                  <a:spLocks/>
                </p:cNvSpPr>
                <p:nvPr/>
              </p:nvSpPr>
              <p:spPr bwMode="ltGray">
                <a:xfrm>
                  <a:off x="2945" y="951"/>
                  <a:ext cx="62" cy="41"/>
                </a:xfrm>
                <a:custGeom>
                  <a:avLst/>
                  <a:gdLst/>
                  <a:ahLst/>
                  <a:cxnLst>
                    <a:cxn ang="0">
                      <a:pos x="49" y="18"/>
                    </a:cxn>
                    <a:cxn ang="0">
                      <a:pos x="4" y="21"/>
                    </a:cxn>
                    <a:cxn ang="0">
                      <a:pos x="16" y="0"/>
                    </a:cxn>
                    <a:cxn ang="0">
                      <a:pos x="46" y="3"/>
                    </a:cxn>
                    <a:cxn ang="0">
                      <a:pos x="61" y="18"/>
                    </a:cxn>
                    <a:cxn ang="0">
                      <a:pos x="49" y="18"/>
                    </a:cxn>
                  </a:cxnLst>
                  <a:rect l="0" t="0" r="r" b="b"/>
                  <a:pathLst>
                    <a:path w="62" h="41">
                      <a:moveTo>
                        <a:pt x="49" y="18"/>
                      </a:moveTo>
                      <a:cubicBezTo>
                        <a:pt x="41" y="41"/>
                        <a:pt x="20" y="31"/>
                        <a:pt x="4" y="21"/>
                      </a:cubicBezTo>
                      <a:cubicBezTo>
                        <a:pt x="0" y="8"/>
                        <a:pt x="3" y="4"/>
                        <a:pt x="16" y="0"/>
                      </a:cubicBezTo>
                      <a:cubicBezTo>
                        <a:pt x="27" y="4"/>
                        <a:pt x="34" y="7"/>
                        <a:pt x="46" y="3"/>
                      </a:cubicBezTo>
                      <a:cubicBezTo>
                        <a:pt x="49" y="5"/>
                        <a:pt x="62" y="12"/>
                        <a:pt x="61" y="18"/>
                      </a:cubicBezTo>
                      <a:cubicBezTo>
                        <a:pt x="58" y="29"/>
                        <a:pt x="51" y="20"/>
                        <a:pt x="49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1" name="Freeform 185"/>
                <p:cNvSpPr>
                  <a:spLocks/>
                </p:cNvSpPr>
                <p:nvPr/>
              </p:nvSpPr>
              <p:spPr bwMode="ltGray">
                <a:xfrm>
                  <a:off x="3014" y="957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25" y="15"/>
                    </a:cxn>
                    <a:cxn ang="0">
                      <a:pos x="16" y="0"/>
                    </a:cxn>
                    <a:cxn ang="0">
                      <a:pos x="34" y="18"/>
                    </a:cxn>
                    <a:cxn ang="0">
                      <a:pos x="25" y="15"/>
                    </a:cxn>
                  </a:cxnLst>
                  <a:rect l="0" t="0" r="r" b="b"/>
                  <a:pathLst>
                    <a:path w="45" h="18">
                      <a:moveTo>
                        <a:pt x="25" y="15"/>
                      </a:moveTo>
                      <a:cubicBezTo>
                        <a:pt x="13" y="11"/>
                        <a:pt x="0" y="10"/>
                        <a:pt x="16" y="0"/>
                      </a:cubicBezTo>
                      <a:cubicBezTo>
                        <a:pt x="31" y="3"/>
                        <a:pt x="45" y="2"/>
                        <a:pt x="34" y="18"/>
                      </a:cubicBezTo>
                      <a:cubicBezTo>
                        <a:pt x="31" y="17"/>
                        <a:pt x="25" y="15"/>
                        <a:pt x="25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2" name="Freeform 186"/>
                <p:cNvSpPr>
                  <a:spLocks/>
                </p:cNvSpPr>
                <p:nvPr/>
              </p:nvSpPr>
              <p:spPr bwMode="ltGray">
                <a:xfrm>
                  <a:off x="2965" y="991"/>
                  <a:ext cx="45" cy="23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38" y="8"/>
                    </a:cxn>
                    <a:cxn ang="0">
                      <a:pos x="17" y="23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45" h="23">
                      <a:moveTo>
                        <a:pt x="8" y="8"/>
                      </a:moveTo>
                      <a:cubicBezTo>
                        <a:pt x="18" y="5"/>
                        <a:pt x="27" y="0"/>
                        <a:pt x="38" y="8"/>
                      </a:cubicBezTo>
                      <a:cubicBezTo>
                        <a:pt x="45" y="13"/>
                        <a:pt x="17" y="23"/>
                        <a:pt x="17" y="23"/>
                      </a:cubicBezTo>
                      <a:cubicBezTo>
                        <a:pt x="10" y="21"/>
                        <a:pt x="0" y="16"/>
                        <a:pt x="8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3" name="Freeform 187"/>
                <p:cNvSpPr>
                  <a:spLocks/>
                </p:cNvSpPr>
                <p:nvPr/>
              </p:nvSpPr>
              <p:spPr bwMode="ltGray">
                <a:xfrm>
                  <a:off x="3317" y="961"/>
                  <a:ext cx="50" cy="26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37" y="14"/>
                    </a:cxn>
                    <a:cxn ang="0">
                      <a:pos x="10" y="26"/>
                    </a:cxn>
                    <a:cxn ang="0">
                      <a:pos x="22" y="2"/>
                    </a:cxn>
                  </a:cxnLst>
                  <a:rect l="0" t="0" r="r" b="b"/>
                  <a:pathLst>
                    <a:path w="50" h="26">
                      <a:moveTo>
                        <a:pt x="22" y="2"/>
                      </a:moveTo>
                      <a:cubicBezTo>
                        <a:pt x="29" y="0"/>
                        <a:pt x="50" y="1"/>
                        <a:pt x="37" y="14"/>
                      </a:cubicBezTo>
                      <a:cubicBezTo>
                        <a:pt x="32" y="19"/>
                        <a:pt x="17" y="24"/>
                        <a:pt x="10" y="26"/>
                      </a:cubicBezTo>
                      <a:cubicBezTo>
                        <a:pt x="4" y="8"/>
                        <a:pt x="0" y="2"/>
                        <a:pt x="22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4" name="Freeform 188"/>
                <p:cNvSpPr>
                  <a:spLocks/>
                </p:cNvSpPr>
                <p:nvPr/>
              </p:nvSpPr>
              <p:spPr bwMode="ltGray">
                <a:xfrm>
                  <a:off x="3570" y="1067"/>
                  <a:ext cx="24" cy="1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4" y="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4" h="17">
                      <a:moveTo>
                        <a:pt x="0" y="13"/>
                      </a:moveTo>
                      <a:cubicBezTo>
                        <a:pt x="8" y="2"/>
                        <a:pt x="11" y="0"/>
                        <a:pt x="24" y="4"/>
                      </a:cubicBezTo>
                      <a:cubicBezTo>
                        <a:pt x="16" y="15"/>
                        <a:pt x="13" y="17"/>
                        <a:pt x="0" y="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5" name="Freeform 189"/>
                <p:cNvSpPr>
                  <a:spLocks/>
                </p:cNvSpPr>
                <p:nvPr/>
              </p:nvSpPr>
              <p:spPr bwMode="ltGray">
                <a:xfrm>
                  <a:off x="1226" y="615"/>
                  <a:ext cx="2308" cy="2297"/>
                </a:xfrm>
                <a:custGeom>
                  <a:avLst/>
                  <a:gdLst/>
                  <a:ahLst/>
                  <a:cxnLst>
                    <a:cxn ang="0">
                      <a:pos x="844" y="111"/>
                    </a:cxn>
                    <a:cxn ang="0">
                      <a:pos x="871" y="201"/>
                    </a:cxn>
                    <a:cxn ang="0">
                      <a:pos x="925" y="90"/>
                    </a:cxn>
                    <a:cxn ang="0">
                      <a:pos x="1126" y="30"/>
                    </a:cxn>
                    <a:cxn ang="0">
                      <a:pos x="1030" y="129"/>
                    </a:cxn>
                    <a:cxn ang="0">
                      <a:pos x="1000" y="195"/>
                    </a:cxn>
                    <a:cxn ang="0">
                      <a:pos x="1117" y="258"/>
                    </a:cxn>
                    <a:cxn ang="0">
                      <a:pos x="1240" y="273"/>
                    </a:cxn>
                    <a:cxn ang="0">
                      <a:pos x="1105" y="366"/>
                    </a:cxn>
                    <a:cxn ang="0">
                      <a:pos x="1219" y="312"/>
                    </a:cxn>
                    <a:cxn ang="0">
                      <a:pos x="1306" y="294"/>
                    </a:cxn>
                    <a:cxn ang="0">
                      <a:pos x="1498" y="288"/>
                    </a:cxn>
                    <a:cxn ang="0">
                      <a:pos x="1606" y="393"/>
                    </a:cxn>
                    <a:cxn ang="0">
                      <a:pos x="1750" y="420"/>
                    </a:cxn>
                    <a:cxn ang="0">
                      <a:pos x="1864" y="426"/>
                    </a:cxn>
                    <a:cxn ang="0">
                      <a:pos x="2065" y="441"/>
                    </a:cxn>
                    <a:cxn ang="0">
                      <a:pos x="2260" y="408"/>
                    </a:cxn>
                    <a:cxn ang="0">
                      <a:pos x="2245" y="516"/>
                    </a:cxn>
                    <a:cxn ang="0">
                      <a:pos x="2182" y="641"/>
                    </a:cxn>
                    <a:cxn ang="0">
                      <a:pos x="2152" y="749"/>
                    </a:cxn>
                    <a:cxn ang="0">
                      <a:pos x="2148" y="861"/>
                    </a:cxn>
                    <a:cxn ang="0">
                      <a:pos x="2074" y="977"/>
                    </a:cxn>
                    <a:cxn ang="0">
                      <a:pos x="2058" y="769"/>
                    </a:cxn>
                    <a:cxn ang="0">
                      <a:pos x="2094" y="623"/>
                    </a:cxn>
                    <a:cxn ang="0">
                      <a:pos x="2012" y="717"/>
                    </a:cxn>
                    <a:cxn ang="0">
                      <a:pos x="1716" y="861"/>
                    </a:cxn>
                    <a:cxn ang="0">
                      <a:pos x="1762" y="1127"/>
                    </a:cxn>
                    <a:cxn ang="0">
                      <a:pos x="1584" y="1263"/>
                    </a:cxn>
                    <a:cxn ang="0">
                      <a:pos x="1560" y="1445"/>
                    </a:cxn>
                    <a:cxn ang="0">
                      <a:pos x="1476" y="1329"/>
                    </a:cxn>
                    <a:cxn ang="0">
                      <a:pos x="1414" y="1251"/>
                    </a:cxn>
                    <a:cxn ang="0">
                      <a:pos x="1332" y="1349"/>
                    </a:cxn>
                    <a:cxn ang="0">
                      <a:pos x="1342" y="1383"/>
                    </a:cxn>
                    <a:cxn ang="0">
                      <a:pos x="1348" y="1517"/>
                    </a:cxn>
                    <a:cxn ang="0">
                      <a:pos x="1300" y="1663"/>
                    </a:cxn>
                    <a:cxn ang="0">
                      <a:pos x="1118" y="1769"/>
                    </a:cxn>
                    <a:cxn ang="0">
                      <a:pos x="940" y="1773"/>
                    </a:cxn>
                    <a:cxn ang="0">
                      <a:pos x="972" y="2031"/>
                    </a:cxn>
                    <a:cxn ang="0">
                      <a:pos x="840" y="2091"/>
                    </a:cxn>
                    <a:cxn ang="0">
                      <a:pos x="736" y="1943"/>
                    </a:cxn>
                    <a:cxn ang="0">
                      <a:pos x="800" y="2247"/>
                    </a:cxn>
                    <a:cxn ang="0">
                      <a:pos x="694" y="2085"/>
                    </a:cxn>
                    <a:cxn ang="0">
                      <a:pos x="690" y="1807"/>
                    </a:cxn>
                    <a:cxn ang="0">
                      <a:pos x="598" y="1565"/>
                    </a:cxn>
                    <a:cxn ang="0">
                      <a:pos x="434" y="1627"/>
                    </a:cxn>
                    <a:cxn ang="0">
                      <a:pos x="282" y="1829"/>
                    </a:cxn>
                    <a:cxn ang="0">
                      <a:pos x="252" y="1467"/>
                    </a:cxn>
                    <a:cxn ang="0">
                      <a:pos x="232" y="1357"/>
                    </a:cxn>
                    <a:cxn ang="0">
                      <a:pos x="176" y="1149"/>
                    </a:cxn>
                    <a:cxn ang="0">
                      <a:pos x="138" y="1021"/>
                    </a:cxn>
                    <a:cxn ang="0">
                      <a:pos x="132" y="1253"/>
                    </a:cxn>
                    <a:cxn ang="0">
                      <a:pos x="22" y="1151"/>
                    </a:cxn>
                    <a:cxn ang="0">
                      <a:pos x="206" y="681"/>
                    </a:cxn>
                    <a:cxn ang="0">
                      <a:pos x="404" y="515"/>
                    </a:cxn>
                    <a:cxn ang="0">
                      <a:pos x="386" y="673"/>
                    </a:cxn>
                    <a:cxn ang="0">
                      <a:pos x="378" y="733"/>
                    </a:cxn>
                    <a:cxn ang="0">
                      <a:pos x="498" y="599"/>
                    </a:cxn>
                    <a:cxn ang="0">
                      <a:pos x="494" y="411"/>
                    </a:cxn>
                    <a:cxn ang="0">
                      <a:pos x="500" y="375"/>
                    </a:cxn>
                  </a:cxnLst>
                  <a:rect l="0" t="0" r="r" b="b"/>
                  <a:pathLst>
                    <a:path w="2308" h="2297">
                      <a:moveTo>
                        <a:pt x="847" y="63"/>
                      </a:moveTo>
                      <a:cubicBezTo>
                        <a:pt x="856" y="89"/>
                        <a:pt x="868" y="59"/>
                        <a:pt x="883" y="54"/>
                      </a:cubicBezTo>
                      <a:cubicBezTo>
                        <a:pt x="892" y="51"/>
                        <a:pt x="901" y="48"/>
                        <a:pt x="910" y="45"/>
                      </a:cubicBezTo>
                      <a:cubicBezTo>
                        <a:pt x="913" y="44"/>
                        <a:pt x="919" y="42"/>
                        <a:pt x="919" y="42"/>
                      </a:cubicBezTo>
                      <a:cubicBezTo>
                        <a:pt x="922" y="43"/>
                        <a:pt x="951" y="46"/>
                        <a:pt x="934" y="60"/>
                      </a:cubicBezTo>
                      <a:cubicBezTo>
                        <a:pt x="930" y="63"/>
                        <a:pt x="924" y="62"/>
                        <a:pt x="919" y="63"/>
                      </a:cubicBezTo>
                      <a:cubicBezTo>
                        <a:pt x="899" y="56"/>
                        <a:pt x="879" y="70"/>
                        <a:pt x="865" y="84"/>
                      </a:cubicBezTo>
                      <a:cubicBezTo>
                        <a:pt x="863" y="102"/>
                        <a:pt x="865" y="118"/>
                        <a:pt x="844" y="111"/>
                      </a:cubicBezTo>
                      <a:cubicBezTo>
                        <a:pt x="818" y="114"/>
                        <a:pt x="807" y="111"/>
                        <a:pt x="799" y="135"/>
                      </a:cubicBezTo>
                      <a:cubicBezTo>
                        <a:pt x="800" y="139"/>
                        <a:pt x="799" y="144"/>
                        <a:pt x="802" y="147"/>
                      </a:cubicBezTo>
                      <a:cubicBezTo>
                        <a:pt x="807" y="151"/>
                        <a:pt x="820" y="153"/>
                        <a:pt x="820" y="153"/>
                      </a:cubicBezTo>
                      <a:cubicBezTo>
                        <a:pt x="840" y="149"/>
                        <a:pt x="846" y="140"/>
                        <a:pt x="862" y="129"/>
                      </a:cubicBezTo>
                      <a:cubicBezTo>
                        <a:pt x="866" y="132"/>
                        <a:pt x="877" y="136"/>
                        <a:pt x="874" y="144"/>
                      </a:cubicBezTo>
                      <a:cubicBezTo>
                        <a:pt x="872" y="151"/>
                        <a:pt x="867" y="157"/>
                        <a:pt x="862" y="162"/>
                      </a:cubicBezTo>
                      <a:cubicBezTo>
                        <a:pt x="856" y="168"/>
                        <a:pt x="844" y="180"/>
                        <a:pt x="844" y="180"/>
                      </a:cubicBezTo>
                      <a:cubicBezTo>
                        <a:pt x="848" y="202"/>
                        <a:pt x="849" y="205"/>
                        <a:pt x="871" y="201"/>
                      </a:cubicBezTo>
                      <a:cubicBezTo>
                        <a:pt x="882" y="194"/>
                        <a:pt x="888" y="189"/>
                        <a:pt x="892" y="177"/>
                      </a:cubicBezTo>
                      <a:cubicBezTo>
                        <a:pt x="890" y="170"/>
                        <a:pt x="884" y="164"/>
                        <a:pt x="883" y="156"/>
                      </a:cubicBezTo>
                      <a:cubicBezTo>
                        <a:pt x="878" y="102"/>
                        <a:pt x="934" y="96"/>
                        <a:pt x="973" y="90"/>
                      </a:cubicBezTo>
                      <a:cubicBezTo>
                        <a:pt x="992" y="96"/>
                        <a:pt x="1006" y="97"/>
                        <a:pt x="1027" y="99"/>
                      </a:cubicBezTo>
                      <a:cubicBezTo>
                        <a:pt x="1029" y="100"/>
                        <a:pt x="1051" y="110"/>
                        <a:pt x="1042" y="93"/>
                      </a:cubicBezTo>
                      <a:cubicBezTo>
                        <a:pt x="1034" y="79"/>
                        <a:pt x="1013" y="80"/>
                        <a:pt x="1000" y="78"/>
                      </a:cubicBezTo>
                      <a:cubicBezTo>
                        <a:pt x="981" y="72"/>
                        <a:pt x="985" y="69"/>
                        <a:pt x="961" y="72"/>
                      </a:cubicBezTo>
                      <a:cubicBezTo>
                        <a:pt x="948" y="76"/>
                        <a:pt x="938" y="86"/>
                        <a:pt x="925" y="90"/>
                      </a:cubicBezTo>
                      <a:cubicBezTo>
                        <a:pt x="919" y="73"/>
                        <a:pt x="932" y="70"/>
                        <a:pt x="946" y="60"/>
                      </a:cubicBezTo>
                      <a:cubicBezTo>
                        <a:pt x="952" y="56"/>
                        <a:pt x="964" y="48"/>
                        <a:pt x="964" y="48"/>
                      </a:cubicBezTo>
                      <a:cubicBezTo>
                        <a:pt x="967" y="43"/>
                        <a:pt x="978" y="25"/>
                        <a:pt x="985" y="21"/>
                      </a:cubicBezTo>
                      <a:cubicBezTo>
                        <a:pt x="993" y="16"/>
                        <a:pt x="1004" y="17"/>
                        <a:pt x="1012" y="12"/>
                      </a:cubicBezTo>
                      <a:cubicBezTo>
                        <a:pt x="1020" y="7"/>
                        <a:pt x="1039" y="0"/>
                        <a:pt x="1039" y="0"/>
                      </a:cubicBezTo>
                      <a:cubicBezTo>
                        <a:pt x="1060" y="2"/>
                        <a:pt x="1068" y="1"/>
                        <a:pt x="1084" y="12"/>
                      </a:cubicBezTo>
                      <a:cubicBezTo>
                        <a:pt x="1091" y="33"/>
                        <a:pt x="1084" y="28"/>
                        <a:pt x="1099" y="33"/>
                      </a:cubicBezTo>
                      <a:cubicBezTo>
                        <a:pt x="1110" y="29"/>
                        <a:pt x="1115" y="34"/>
                        <a:pt x="1126" y="30"/>
                      </a:cubicBezTo>
                      <a:cubicBezTo>
                        <a:pt x="1140" y="34"/>
                        <a:pt x="1150" y="32"/>
                        <a:pt x="1159" y="45"/>
                      </a:cubicBezTo>
                      <a:cubicBezTo>
                        <a:pt x="1167" y="78"/>
                        <a:pt x="1154" y="97"/>
                        <a:pt x="1123" y="105"/>
                      </a:cubicBezTo>
                      <a:cubicBezTo>
                        <a:pt x="1110" y="114"/>
                        <a:pt x="1106" y="126"/>
                        <a:pt x="1093" y="135"/>
                      </a:cubicBezTo>
                      <a:cubicBezTo>
                        <a:pt x="1086" y="146"/>
                        <a:pt x="1039" y="169"/>
                        <a:pt x="1024" y="174"/>
                      </a:cubicBezTo>
                      <a:cubicBezTo>
                        <a:pt x="1015" y="188"/>
                        <a:pt x="1011" y="186"/>
                        <a:pt x="994" y="183"/>
                      </a:cubicBezTo>
                      <a:cubicBezTo>
                        <a:pt x="991" y="180"/>
                        <a:pt x="986" y="178"/>
                        <a:pt x="985" y="174"/>
                      </a:cubicBezTo>
                      <a:cubicBezTo>
                        <a:pt x="983" y="163"/>
                        <a:pt x="1004" y="150"/>
                        <a:pt x="1012" y="147"/>
                      </a:cubicBezTo>
                      <a:cubicBezTo>
                        <a:pt x="1018" y="141"/>
                        <a:pt x="1024" y="135"/>
                        <a:pt x="1030" y="129"/>
                      </a:cubicBezTo>
                      <a:cubicBezTo>
                        <a:pt x="1034" y="125"/>
                        <a:pt x="1018" y="133"/>
                        <a:pt x="1012" y="135"/>
                      </a:cubicBezTo>
                      <a:cubicBezTo>
                        <a:pt x="1006" y="137"/>
                        <a:pt x="1000" y="141"/>
                        <a:pt x="994" y="144"/>
                      </a:cubicBezTo>
                      <a:cubicBezTo>
                        <a:pt x="988" y="148"/>
                        <a:pt x="976" y="156"/>
                        <a:pt x="976" y="156"/>
                      </a:cubicBezTo>
                      <a:cubicBezTo>
                        <a:pt x="969" y="167"/>
                        <a:pt x="963" y="167"/>
                        <a:pt x="952" y="174"/>
                      </a:cubicBezTo>
                      <a:cubicBezTo>
                        <a:pt x="938" y="195"/>
                        <a:pt x="936" y="186"/>
                        <a:pt x="946" y="201"/>
                      </a:cubicBezTo>
                      <a:cubicBezTo>
                        <a:pt x="952" y="199"/>
                        <a:pt x="958" y="197"/>
                        <a:pt x="964" y="195"/>
                      </a:cubicBezTo>
                      <a:cubicBezTo>
                        <a:pt x="967" y="194"/>
                        <a:pt x="973" y="192"/>
                        <a:pt x="973" y="192"/>
                      </a:cubicBezTo>
                      <a:cubicBezTo>
                        <a:pt x="994" y="199"/>
                        <a:pt x="985" y="200"/>
                        <a:pt x="1000" y="195"/>
                      </a:cubicBezTo>
                      <a:cubicBezTo>
                        <a:pt x="1018" y="222"/>
                        <a:pt x="982" y="200"/>
                        <a:pt x="1006" y="216"/>
                      </a:cubicBezTo>
                      <a:cubicBezTo>
                        <a:pt x="1019" y="212"/>
                        <a:pt x="1031" y="221"/>
                        <a:pt x="1042" y="228"/>
                      </a:cubicBezTo>
                      <a:cubicBezTo>
                        <a:pt x="1050" y="216"/>
                        <a:pt x="1053" y="210"/>
                        <a:pt x="1066" y="219"/>
                      </a:cubicBezTo>
                      <a:cubicBezTo>
                        <a:pt x="1076" y="234"/>
                        <a:pt x="1073" y="223"/>
                        <a:pt x="1063" y="234"/>
                      </a:cubicBezTo>
                      <a:cubicBezTo>
                        <a:pt x="1058" y="239"/>
                        <a:pt x="1051" y="252"/>
                        <a:pt x="1051" y="252"/>
                      </a:cubicBezTo>
                      <a:cubicBezTo>
                        <a:pt x="1063" y="260"/>
                        <a:pt x="1076" y="262"/>
                        <a:pt x="1090" y="267"/>
                      </a:cubicBezTo>
                      <a:cubicBezTo>
                        <a:pt x="1096" y="265"/>
                        <a:pt x="1102" y="263"/>
                        <a:pt x="1108" y="261"/>
                      </a:cubicBezTo>
                      <a:cubicBezTo>
                        <a:pt x="1111" y="260"/>
                        <a:pt x="1117" y="258"/>
                        <a:pt x="1117" y="258"/>
                      </a:cubicBezTo>
                      <a:cubicBezTo>
                        <a:pt x="1119" y="264"/>
                        <a:pt x="1121" y="270"/>
                        <a:pt x="1123" y="276"/>
                      </a:cubicBezTo>
                      <a:cubicBezTo>
                        <a:pt x="1124" y="279"/>
                        <a:pt x="1126" y="285"/>
                        <a:pt x="1126" y="285"/>
                      </a:cubicBezTo>
                      <a:cubicBezTo>
                        <a:pt x="1113" y="289"/>
                        <a:pt x="1114" y="296"/>
                        <a:pt x="1111" y="309"/>
                      </a:cubicBezTo>
                      <a:cubicBezTo>
                        <a:pt x="1112" y="314"/>
                        <a:pt x="1110" y="320"/>
                        <a:pt x="1114" y="324"/>
                      </a:cubicBezTo>
                      <a:cubicBezTo>
                        <a:pt x="1124" y="334"/>
                        <a:pt x="1133" y="301"/>
                        <a:pt x="1138" y="294"/>
                      </a:cubicBezTo>
                      <a:cubicBezTo>
                        <a:pt x="1144" y="286"/>
                        <a:pt x="1156" y="286"/>
                        <a:pt x="1165" y="285"/>
                      </a:cubicBezTo>
                      <a:cubicBezTo>
                        <a:pt x="1180" y="275"/>
                        <a:pt x="1199" y="271"/>
                        <a:pt x="1216" y="267"/>
                      </a:cubicBezTo>
                      <a:cubicBezTo>
                        <a:pt x="1228" y="259"/>
                        <a:pt x="1235" y="258"/>
                        <a:pt x="1240" y="273"/>
                      </a:cubicBezTo>
                      <a:cubicBezTo>
                        <a:pt x="1230" y="283"/>
                        <a:pt x="1224" y="287"/>
                        <a:pt x="1210" y="291"/>
                      </a:cubicBezTo>
                      <a:cubicBezTo>
                        <a:pt x="1202" y="296"/>
                        <a:pt x="1183" y="303"/>
                        <a:pt x="1183" y="303"/>
                      </a:cubicBezTo>
                      <a:cubicBezTo>
                        <a:pt x="1167" y="328"/>
                        <a:pt x="1163" y="332"/>
                        <a:pt x="1135" y="339"/>
                      </a:cubicBezTo>
                      <a:cubicBezTo>
                        <a:pt x="1125" y="349"/>
                        <a:pt x="1119" y="350"/>
                        <a:pt x="1105" y="354"/>
                      </a:cubicBezTo>
                      <a:cubicBezTo>
                        <a:pt x="1085" y="347"/>
                        <a:pt x="1075" y="345"/>
                        <a:pt x="1054" y="342"/>
                      </a:cubicBezTo>
                      <a:cubicBezTo>
                        <a:pt x="1054" y="342"/>
                        <a:pt x="1062" y="355"/>
                        <a:pt x="1069" y="357"/>
                      </a:cubicBezTo>
                      <a:cubicBezTo>
                        <a:pt x="1075" y="359"/>
                        <a:pt x="1081" y="359"/>
                        <a:pt x="1087" y="360"/>
                      </a:cubicBezTo>
                      <a:cubicBezTo>
                        <a:pt x="1093" y="362"/>
                        <a:pt x="1105" y="366"/>
                        <a:pt x="1105" y="366"/>
                      </a:cubicBezTo>
                      <a:cubicBezTo>
                        <a:pt x="1116" y="362"/>
                        <a:pt x="1123" y="359"/>
                        <a:pt x="1135" y="363"/>
                      </a:cubicBezTo>
                      <a:cubicBezTo>
                        <a:pt x="1138" y="360"/>
                        <a:pt x="1140" y="356"/>
                        <a:pt x="1144" y="354"/>
                      </a:cubicBezTo>
                      <a:cubicBezTo>
                        <a:pt x="1147" y="352"/>
                        <a:pt x="1152" y="348"/>
                        <a:pt x="1153" y="351"/>
                      </a:cubicBezTo>
                      <a:cubicBezTo>
                        <a:pt x="1154" y="357"/>
                        <a:pt x="1147" y="369"/>
                        <a:pt x="1147" y="369"/>
                      </a:cubicBezTo>
                      <a:cubicBezTo>
                        <a:pt x="1148" y="373"/>
                        <a:pt x="1146" y="380"/>
                        <a:pt x="1150" y="381"/>
                      </a:cubicBezTo>
                      <a:cubicBezTo>
                        <a:pt x="1162" y="384"/>
                        <a:pt x="1162" y="348"/>
                        <a:pt x="1165" y="345"/>
                      </a:cubicBezTo>
                      <a:cubicBezTo>
                        <a:pt x="1166" y="343"/>
                        <a:pt x="1195" y="321"/>
                        <a:pt x="1201" y="318"/>
                      </a:cubicBezTo>
                      <a:cubicBezTo>
                        <a:pt x="1207" y="315"/>
                        <a:pt x="1219" y="312"/>
                        <a:pt x="1219" y="312"/>
                      </a:cubicBezTo>
                      <a:cubicBezTo>
                        <a:pt x="1220" y="318"/>
                        <a:pt x="1219" y="325"/>
                        <a:pt x="1222" y="330"/>
                      </a:cubicBezTo>
                      <a:cubicBezTo>
                        <a:pt x="1224" y="333"/>
                        <a:pt x="1223" y="324"/>
                        <a:pt x="1225" y="321"/>
                      </a:cubicBezTo>
                      <a:cubicBezTo>
                        <a:pt x="1227" y="317"/>
                        <a:pt x="1230" y="314"/>
                        <a:pt x="1234" y="312"/>
                      </a:cubicBezTo>
                      <a:cubicBezTo>
                        <a:pt x="1240" y="309"/>
                        <a:pt x="1252" y="306"/>
                        <a:pt x="1252" y="306"/>
                      </a:cubicBezTo>
                      <a:cubicBezTo>
                        <a:pt x="1268" y="310"/>
                        <a:pt x="1273" y="324"/>
                        <a:pt x="1258" y="336"/>
                      </a:cubicBezTo>
                      <a:cubicBezTo>
                        <a:pt x="1253" y="340"/>
                        <a:pt x="1246" y="341"/>
                        <a:pt x="1240" y="345"/>
                      </a:cubicBezTo>
                      <a:cubicBezTo>
                        <a:pt x="1225" y="368"/>
                        <a:pt x="1262" y="342"/>
                        <a:pt x="1270" y="339"/>
                      </a:cubicBezTo>
                      <a:cubicBezTo>
                        <a:pt x="1277" y="317"/>
                        <a:pt x="1282" y="302"/>
                        <a:pt x="1306" y="294"/>
                      </a:cubicBezTo>
                      <a:cubicBezTo>
                        <a:pt x="1320" y="298"/>
                        <a:pt x="1320" y="305"/>
                        <a:pt x="1333" y="309"/>
                      </a:cubicBezTo>
                      <a:cubicBezTo>
                        <a:pt x="1365" y="301"/>
                        <a:pt x="1327" y="312"/>
                        <a:pt x="1354" y="300"/>
                      </a:cubicBezTo>
                      <a:cubicBezTo>
                        <a:pt x="1360" y="297"/>
                        <a:pt x="1372" y="294"/>
                        <a:pt x="1372" y="294"/>
                      </a:cubicBezTo>
                      <a:cubicBezTo>
                        <a:pt x="1387" y="299"/>
                        <a:pt x="1378" y="298"/>
                        <a:pt x="1399" y="291"/>
                      </a:cubicBezTo>
                      <a:cubicBezTo>
                        <a:pt x="1405" y="289"/>
                        <a:pt x="1417" y="285"/>
                        <a:pt x="1417" y="285"/>
                      </a:cubicBezTo>
                      <a:cubicBezTo>
                        <a:pt x="1424" y="287"/>
                        <a:pt x="1431" y="288"/>
                        <a:pt x="1438" y="291"/>
                      </a:cubicBezTo>
                      <a:cubicBezTo>
                        <a:pt x="1444" y="294"/>
                        <a:pt x="1456" y="303"/>
                        <a:pt x="1456" y="303"/>
                      </a:cubicBezTo>
                      <a:cubicBezTo>
                        <a:pt x="1475" y="284"/>
                        <a:pt x="1464" y="284"/>
                        <a:pt x="1498" y="288"/>
                      </a:cubicBezTo>
                      <a:cubicBezTo>
                        <a:pt x="1513" y="293"/>
                        <a:pt x="1524" y="300"/>
                        <a:pt x="1540" y="303"/>
                      </a:cubicBezTo>
                      <a:cubicBezTo>
                        <a:pt x="1553" y="322"/>
                        <a:pt x="1536" y="347"/>
                        <a:pt x="1516" y="354"/>
                      </a:cubicBezTo>
                      <a:cubicBezTo>
                        <a:pt x="1500" y="349"/>
                        <a:pt x="1511" y="359"/>
                        <a:pt x="1495" y="363"/>
                      </a:cubicBezTo>
                      <a:cubicBezTo>
                        <a:pt x="1474" y="368"/>
                        <a:pt x="1453" y="376"/>
                        <a:pt x="1432" y="381"/>
                      </a:cubicBezTo>
                      <a:cubicBezTo>
                        <a:pt x="1443" y="385"/>
                        <a:pt x="1485" y="376"/>
                        <a:pt x="1495" y="375"/>
                      </a:cubicBezTo>
                      <a:cubicBezTo>
                        <a:pt x="1511" y="370"/>
                        <a:pt x="1524" y="376"/>
                        <a:pt x="1540" y="381"/>
                      </a:cubicBezTo>
                      <a:cubicBezTo>
                        <a:pt x="1549" y="384"/>
                        <a:pt x="1567" y="390"/>
                        <a:pt x="1567" y="390"/>
                      </a:cubicBezTo>
                      <a:cubicBezTo>
                        <a:pt x="1577" y="406"/>
                        <a:pt x="1590" y="398"/>
                        <a:pt x="1606" y="393"/>
                      </a:cubicBezTo>
                      <a:cubicBezTo>
                        <a:pt x="1608" y="386"/>
                        <a:pt x="1608" y="380"/>
                        <a:pt x="1618" y="381"/>
                      </a:cubicBezTo>
                      <a:cubicBezTo>
                        <a:pt x="1624" y="382"/>
                        <a:pt x="1636" y="387"/>
                        <a:pt x="1636" y="387"/>
                      </a:cubicBezTo>
                      <a:cubicBezTo>
                        <a:pt x="1650" y="408"/>
                        <a:pt x="1650" y="398"/>
                        <a:pt x="1645" y="414"/>
                      </a:cubicBezTo>
                      <a:cubicBezTo>
                        <a:pt x="1650" y="428"/>
                        <a:pt x="1652" y="438"/>
                        <a:pt x="1660" y="450"/>
                      </a:cubicBezTo>
                      <a:cubicBezTo>
                        <a:pt x="1671" y="443"/>
                        <a:pt x="1669" y="436"/>
                        <a:pt x="1681" y="432"/>
                      </a:cubicBezTo>
                      <a:cubicBezTo>
                        <a:pt x="1694" y="435"/>
                        <a:pt x="1702" y="439"/>
                        <a:pt x="1714" y="435"/>
                      </a:cubicBezTo>
                      <a:cubicBezTo>
                        <a:pt x="1724" y="438"/>
                        <a:pt x="1731" y="444"/>
                        <a:pt x="1741" y="447"/>
                      </a:cubicBezTo>
                      <a:cubicBezTo>
                        <a:pt x="1760" y="441"/>
                        <a:pt x="1761" y="437"/>
                        <a:pt x="1750" y="420"/>
                      </a:cubicBezTo>
                      <a:cubicBezTo>
                        <a:pt x="1751" y="417"/>
                        <a:pt x="1750" y="413"/>
                        <a:pt x="1753" y="411"/>
                      </a:cubicBezTo>
                      <a:cubicBezTo>
                        <a:pt x="1758" y="407"/>
                        <a:pt x="1771" y="405"/>
                        <a:pt x="1771" y="405"/>
                      </a:cubicBezTo>
                      <a:cubicBezTo>
                        <a:pt x="1786" y="407"/>
                        <a:pt x="1808" y="404"/>
                        <a:pt x="1813" y="420"/>
                      </a:cubicBezTo>
                      <a:cubicBezTo>
                        <a:pt x="1810" y="423"/>
                        <a:pt x="1804" y="425"/>
                        <a:pt x="1804" y="429"/>
                      </a:cubicBezTo>
                      <a:cubicBezTo>
                        <a:pt x="1804" y="433"/>
                        <a:pt x="1810" y="436"/>
                        <a:pt x="1813" y="435"/>
                      </a:cubicBezTo>
                      <a:cubicBezTo>
                        <a:pt x="1820" y="433"/>
                        <a:pt x="1816" y="420"/>
                        <a:pt x="1822" y="417"/>
                      </a:cubicBezTo>
                      <a:cubicBezTo>
                        <a:pt x="1826" y="414"/>
                        <a:pt x="1832" y="415"/>
                        <a:pt x="1837" y="414"/>
                      </a:cubicBezTo>
                      <a:cubicBezTo>
                        <a:pt x="1858" y="421"/>
                        <a:pt x="1850" y="416"/>
                        <a:pt x="1864" y="426"/>
                      </a:cubicBezTo>
                      <a:cubicBezTo>
                        <a:pt x="1874" y="440"/>
                        <a:pt x="1867" y="436"/>
                        <a:pt x="1888" y="429"/>
                      </a:cubicBezTo>
                      <a:cubicBezTo>
                        <a:pt x="1894" y="427"/>
                        <a:pt x="1906" y="423"/>
                        <a:pt x="1906" y="423"/>
                      </a:cubicBezTo>
                      <a:cubicBezTo>
                        <a:pt x="1927" y="427"/>
                        <a:pt x="1916" y="424"/>
                        <a:pt x="1939" y="432"/>
                      </a:cubicBezTo>
                      <a:cubicBezTo>
                        <a:pt x="1942" y="433"/>
                        <a:pt x="1948" y="435"/>
                        <a:pt x="1948" y="435"/>
                      </a:cubicBezTo>
                      <a:cubicBezTo>
                        <a:pt x="1954" y="444"/>
                        <a:pt x="1972" y="456"/>
                        <a:pt x="1972" y="456"/>
                      </a:cubicBezTo>
                      <a:cubicBezTo>
                        <a:pt x="1984" y="453"/>
                        <a:pt x="1991" y="449"/>
                        <a:pt x="2002" y="444"/>
                      </a:cubicBezTo>
                      <a:cubicBezTo>
                        <a:pt x="2008" y="441"/>
                        <a:pt x="2020" y="438"/>
                        <a:pt x="2020" y="438"/>
                      </a:cubicBezTo>
                      <a:cubicBezTo>
                        <a:pt x="2036" y="441"/>
                        <a:pt x="2049" y="445"/>
                        <a:pt x="2065" y="441"/>
                      </a:cubicBezTo>
                      <a:cubicBezTo>
                        <a:pt x="2059" y="423"/>
                        <a:pt x="2065" y="423"/>
                        <a:pt x="2083" y="417"/>
                      </a:cubicBezTo>
                      <a:cubicBezTo>
                        <a:pt x="2090" y="415"/>
                        <a:pt x="2095" y="409"/>
                        <a:pt x="2101" y="405"/>
                      </a:cubicBezTo>
                      <a:cubicBezTo>
                        <a:pt x="2104" y="403"/>
                        <a:pt x="2110" y="399"/>
                        <a:pt x="2110" y="399"/>
                      </a:cubicBezTo>
                      <a:cubicBezTo>
                        <a:pt x="2119" y="400"/>
                        <a:pt x="2136" y="402"/>
                        <a:pt x="2146" y="405"/>
                      </a:cubicBezTo>
                      <a:cubicBezTo>
                        <a:pt x="2155" y="407"/>
                        <a:pt x="2173" y="414"/>
                        <a:pt x="2173" y="414"/>
                      </a:cubicBezTo>
                      <a:cubicBezTo>
                        <a:pt x="2189" y="403"/>
                        <a:pt x="2197" y="405"/>
                        <a:pt x="2215" y="411"/>
                      </a:cubicBezTo>
                      <a:cubicBezTo>
                        <a:pt x="2222" y="413"/>
                        <a:pt x="2233" y="423"/>
                        <a:pt x="2233" y="423"/>
                      </a:cubicBezTo>
                      <a:cubicBezTo>
                        <a:pt x="2244" y="419"/>
                        <a:pt x="2249" y="412"/>
                        <a:pt x="2260" y="408"/>
                      </a:cubicBezTo>
                      <a:cubicBezTo>
                        <a:pt x="2271" y="412"/>
                        <a:pt x="2280" y="413"/>
                        <a:pt x="2290" y="420"/>
                      </a:cubicBezTo>
                      <a:cubicBezTo>
                        <a:pt x="2287" y="434"/>
                        <a:pt x="2284" y="442"/>
                        <a:pt x="2299" y="447"/>
                      </a:cubicBezTo>
                      <a:cubicBezTo>
                        <a:pt x="2308" y="460"/>
                        <a:pt x="2304" y="463"/>
                        <a:pt x="2293" y="474"/>
                      </a:cubicBezTo>
                      <a:cubicBezTo>
                        <a:pt x="2284" y="471"/>
                        <a:pt x="2275" y="468"/>
                        <a:pt x="2266" y="465"/>
                      </a:cubicBezTo>
                      <a:cubicBezTo>
                        <a:pt x="2263" y="464"/>
                        <a:pt x="2257" y="462"/>
                        <a:pt x="2257" y="462"/>
                      </a:cubicBezTo>
                      <a:cubicBezTo>
                        <a:pt x="2242" y="465"/>
                        <a:pt x="2235" y="462"/>
                        <a:pt x="2221" y="465"/>
                      </a:cubicBezTo>
                      <a:cubicBezTo>
                        <a:pt x="2229" y="477"/>
                        <a:pt x="2234" y="480"/>
                        <a:pt x="2221" y="489"/>
                      </a:cubicBezTo>
                      <a:cubicBezTo>
                        <a:pt x="2214" y="509"/>
                        <a:pt x="2227" y="512"/>
                        <a:pt x="2245" y="516"/>
                      </a:cubicBezTo>
                      <a:cubicBezTo>
                        <a:pt x="2248" y="518"/>
                        <a:pt x="2252" y="519"/>
                        <a:pt x="2254" y="522"/>
                      </a:cubicBezTo>
                      <a:cubicBezTo>
                        <a:pt x="2257" y="527"/>
                        <a:pt x="2260" y="540"/>
                        <a:pt x="2260" y="540"/>
                      </a:cubicBezTo>
                      <a:cubicBezTo>
                        <a:pt x="2253" y="550"/>
                        <a:pt x="2248" y="554"/>
                        <a:pt x="2236" y="558"/>
                      </a:cubicBezTo>
                      <a:cubicBezTo>
                        <a:pt x="2230" y="567"/>
                        <a:pt x="2228" y="575"/>
                        <a:pt x="2221" y="582"/>
                      </a:cubicBezTo>
                      <a:lnTo>
                        <a:pt x="2212" y="623"/>
                      </a:lnTo>
                      <a:lnTo>
                        <a:pt x="2218" y="643"/>
                      </a:lnTo>
                      <a:lnTo>
                        <a:pt x="2198" y="631"/>
                      </a:lnTo>
                      <a:lnTo>
                        <a:pt x="2182" y="641"/>
                      </a:lnTo>
                      <a:lnTo>
                        <a:pt x="2176" y="655"/>
                      </a:lnTo>
                      <a:lnTo>
                        <a:pt x="2156" y="659"/>
                      </a:lnTo>
                      <a:lnTo>
                        <a:pt x="2146" y="673"/>
                      </a:lnTo>
                      <a:lnTo>
                        <a:pt x="2132" y="687"/>
                      </a:lnTo>
                      <a:lnTo>
                        <a:pt x="2132" y="709"/>
                      </a:lnTo>
                      <a:lnTo>
                        <a:pt x="2136" y="727"/>
                      </a:lnTo>
                      <a:lnTo>
                        <a:pt x="2150" y="729"/>
                      </a:lnTo>
                      <a:lnTo>
                        <a:pt x="2152" y="749"/>
                      </a:lnTo>
                      <a:lnTo>
                        <a:pt x="2176" y="763"/>
                      </a:lnTo>
                      <a:lnTo>
                        <a:pt x="2180" y="779"/>
                      </a:lnTo>
                      <a:lnTo>
                        <a:pt x="2158" y="769"/>
                      </a:lnTo>
                      <a:lnTo>
                        <a:pt x="2152" y="789"/>
                      </a:lnTo>
                      <a:lnTo>
                        <a:pt x="2166" y="807"/>
                      </a:lnTo>
                      <a:lnTo>
                        <a:pt x="2152" y="821"/>
                      </a:lnTo>
                      <a:lnTo>
                        <a:pt x="2146" y="839"/>
                      </a:lnTo>
                      <a:lnTo>
                        <a:pt x="2148" y="861"/>
                      </a:lnTo>
                      <a:lnTo>
                        <a:pt x="2132" y="879"/>
                      </a:lnTo>
                      <a:lnTo>
                        <a:pt x="2128" y="907"/>
                      </a:lnTo>
                      <a:lnTo>
                        <a:pt x="2118" y="925"/>
                      </a:lnTo>
                      <a:lnTo>
                        <a:pt x="2118" y="945"/>
                      </a:lnTo>
                      <a:lnTo>
                        <a:pt x="2100" y="963"/>
                      </a:lnTo>
                      <a:lnTo>
                        <a:pt x="2100" y="979"/>
                      </a:lnTo>
                      <a:lnTo>
                        <a:pt x="2088" y="983"/>
                      </a:lnTo>
                      <a:lnTo>
                        <a:pt x="2074" y="977"/>
                      </a:lnTo>
                      <a:lnTo>
                        <a:pt x="2086" y="961"/>
                      </a:lnTo>
                      <a:lnTo>
                        <a:pt x="2104" y="945"/>
                      </a:lnTo>
                      <a:lnTo>
                        <a:pt x="2110" y="925"/>
                      </a:lnTo>
                      <a:lnTo>
                        <a:pt x="2106" y="893"/>
                      </a:lnTo>
                      <a:lnTo>
                        <a:pt x="2090" y="865"/>
                      </a:lnTo>
                      <a:lnTo>
                        <a:pt x="2070" y="837"/>
                      </a:lnTo>
                      <a:lnTo>
                        <a:pt x="2056" y="797"/>
                      </a:lnTo>
                      <a:lnTo>
                        <a:pt x="2058" y="769"/>
                      </a:lnTo>
                      <a:lnTo>
                        <a:pt x="2062" y="745"/>
                      </a:lnTo>
                      <a:lnTo>
                        <a:pt x="2080" y="731"/>
                      </a:lnTo>
                      <a:lnTo>
                        <a:pt x="2098" y="701"/>
                      </a:lnTo>
                      <a:lnTo>
                        <a:pt x="2108" y="677"/>
                      </a:lnTo>
                      <a:lnTo>
                        <a:pt x="2106" y="663"/>
                      </a:lnTo>
                      <a:lnTo>
                        <a:pt x="2116" y="623"/>
                      </a:lnTo>
                      <a:lnTo>
                        <a:pt x="2106" y="603"/>
                      </a:lnTo>
                      <a:lnTo>
                        <a:pt x="2094" y="623"/>
                      </a:lnTo>
                      <a:lnTo>
                        <a:pt x="2100" y="641"/>
                      </a:lnTo>
                      <a:lnTo>
                        <a:pt x="2076" y="665"/>
                      </a:lnTo>
                      <a:lnTo>
                        <a:pt x="2060" y="659"/>
                      </a:lnTo>
                      <a:lnTo>
                        <a:pt x="2060" y="639"/>
                      </a:lnTo>
                      <a:lnTo>
                        <a:pt x="2022" y="657"/>
                      </a:lnTo>
                      <a:lnTo>
                        <a:pt x="2020" y="679"/>
                      </a:lnTo>
                      <a:lnTo>
                        <a:pt x="2004" y="703"/>
                      </a:lnTo>
                      <a:lnTo>
                        <a:pt x="2012" y="717"/>
                      </a:lnTo>
                      <a:lnTo>
                        <a:pt x="1968" y="731"/>
                      </a:lnTo>
                      <a:lnTo>
                        <a:pt x="1962" y="711"/>
                      </a:lnTo>
                      <a:lnTo>
                        <a:pt x="1934" y="719"/>
                      </a:lnTo>
                      <a:lnTo>
                        <a:pt x="1906" y="735"/>
                      </a:lnTo>
                      <a:lnTo>
                        <a:pt x="1854" y="737"/>
                      </a:lnTo>
                      <a:lnTo>
                        <a:pt x="1814" y="753"/>
                      </a:lnTo>
                      <a:lnTo>
                        <a:pt x="1810" y="767"/>
                      </a:lnTo>
                      <a:lnTo>
                        <a:pt x="1716" y="861"/>
                      </a:lnTo>
                      <a:lnTo>
                        <a:pt x="1738" y="877"/>
                      </a:lnTo>
                      <a:lnTo>
                        <a:pt x="1762" y="889"/>
                      </a:lnTo>
                      <a:lnTo>
                        <a:pt x="1794" y="875"/>
                      </a:lnTo>
                      <a:lnTo>
                        <a:pt x="1820" y="905"/>
                      </a:lnTo>
                      <a:lnTo>
                        <a:pt x="1826" y="953"/>
                      </a:lnTo>
                      <a:lnTo>
                        <a:pt x="1820" y="1021"/>
                      </a:lnTo>
                      <a:lnTo>
                        <a:pt x="1800" y="1059"/>
                      </a:lnTo>
                      <a:lnTo>
                        <a:pt x="1762" y="1127"/>
                      </a:lnTo>
                      <a:lnTo>
                        <a:pt x="1734" y="1151"/>
                      </a:lnTo>
                      <a:lnTo>
                        <a:pt x="1706" y="1191"/>
                      </a:lnTo>
                      <a:lnTo>
                        <a:pt x="1670" y="1207"/>
                      </a:lnTo>
                      <a:lnTo>
                        <a:pt x="1648" y="1209"/>
                      </a:lnTo>
                      <a:lnTo>
                        <a:pt x="1636" y="1193"/>
                      </a:lnTo>
                      <a:lnTo>
                        <a:pt x="1620" y="1215"/>
                      </a:lnTo>
                      <a:lnTo>
                        <a:pt x="1592" y="1239"/>
                      </a:lnTo>
                      <a:lnTo>
                        <a:pt x="1584" y="1263"/>
                      </a:lnTo>
                      <a:lnTo>
                        <a:pt x="1564" y="1281"/>
                      </a:lnTo>
                      <a:lnTo>
                        <a:pt x="1534" y="1295"/>
                      </a:lnTo>
                      <a:lnTo>
                        <a:pt x="1536" y="1317"/>
                      </a:lnTo>
                      <a:lnTo>
                        <a:pt x="1560" y="1337"/>
                      </a:lnTo>
                      <a:lnTo>
                        <a:pt x="1574" y="1375"/>
                      </a:lnTo>
                      <a:lnTo>
                        <a:pt x="1580" y="1409"/>
                      </a:lnTo>
                      <a:lnTo>
                        <a:pt x="1574" y="1427"/>
                      </a:lnTo>
                      <a:lnTo>
                        <a:pt x="1560" y="1445"/>
                      </a:lnTo>
                      <a:lnTo>
                        <a:pt x="1526" y="1449"/>
                      </a:lnTo>
                      <a:lnTo>
                        <a:pt x="1500" y="1445"/>
                      </a:lnTo>
                      <a:lnTo>
                        <a:pt x="1506" y="1393"/>
                      </a:lnTo>
                      <a:lnTo>
                        <a:pt x="1500" y="1377"/>
                      </a:lnTo>
                      <a:lnTo>
                        <a:pt x="1510" y="1369"/>
                      </a:lnTo>
                      <a:lnTo>
                        <a:pt x="1506" y="1355"/>
                      </a:lnTo>
                      <a:lnTo>
                        <a:pt x="1478" y="1341"/>
                      </a:lnTo>
                      <a:lnTo>
                        <a:pt x="1476" y="1329"/>
                      </a:lnTo>
                      <a:lnTo>
                        <a:pt x="1488" y="1315"/>
                      </a:lnTo>
                      <a:lnTo>
                        <a:pt x="1482" y="1295"/>
                      </a:lnTo>
                      <a:lnTo>
                        <a:pt x="1460" y="1281"/>
                      </a:lnTo>
                      <a:lnTo>
                        <a:pt x="1436" y="1279"/>
                      </a:lnTo>
                      <a:lnTo>
                        <a:pt x="1416" y="1299"/>
                      </a:lnTo>
                      <a:lnTo>
                        <a:pt x="1402" y="1299"/>
                      </a:lnTo>
                      <a:lnTo>
                        <a:pt x="1398" y="1283"/>
                      </a:lnTo>
                      <a:lnTo>
                        <a:pt x="1414" y="1251"/>
                      </a:lnTo>
                      <a:lnTo>
                        <a:pt x="1396" y="1243"/>
                      </a:lnTo>
                      <a:lnTo>
                        <a:pt x="1368" y="1269"/>
                      </a:lnTo>
                      <a:lnTo>
                        <a:pt x="1336" y="1283"/>
                      </a:lnTo>
                      <a:lnTo>
                        <a:pt x="1326" y="1293"/>
                      </a:lnTo>
                      <a:lnTo>
                        <a:pt x="1306" y="1295"/>
                      </a:lnTo>
                      <a:lnTo>
                        <a:pt x="1308" y="1323"/>
                      </a:lnTo>
                      <a:lnTo>
                        <a:pt x="1328" y="1325"/>
                      </a:lnTo>
                      <a:lnTo>
                        <a:pt x="1332" y="1349"/>
                      </a:lnTo>
                      <a:lnTo>
                        <a:pt x="1346" y="1353"/>
                      </a:lnTo>
                      <a:lnTo>
                        <a:pt x="1376" y="1337"/>
                      </a:lnTo>
                      <a:lnTo>
                        <a:pt x="1392" y="1345"/>
                      </a:lnTo>
                      <a:lnTo>
                        <a:pt x="1410" y="1357"/>
                      </a:lnTo>
                      <a:lnTo>
                        <a:pt x="1408" y="1367"/>
                      </a:lnTo>
                      <a:lnTo>
                        <a:pt x="1380" y="1365"/>
                      </a:lnTo>
                      <a:lnTo>
                        <a:pt x="1358" y="1379"/>
                      </a:lnTo>
                      <a:lnTo>
                        <a:pt x="1342" y="1383"/>
                      </a:lnTo>
                      <a:lnTo>
                        <a:pt x="1342" y="1397"/>
                      </a:lnTo>
                      <a:lnTo>
                        <a:pt x="1322" y="1411"/>
                      </a:lnTo>
                      <a:lnTo>
                        <a:pt x="1326" y="1425"/>
                      </a:lnTo>
                      <a:lnTo>
                        <a:pt x="1350" y="1439"/>
                      </a:lnTo>
                      <a:lnTo>
                        <a:pt x="1354" y="1475"/>
                      </a:lnTo>
                      <a:lnTo>
                        <a:pt x="1370" y="1507"/>
                      </a:lnTo>
                      <a:lnTo>
                        <a:pt x="1378" y="1519"/>
                      </a:lnTo>
                      <a:lnTo>
                        <a:pt x="1348" y="1517"/>
                      </a:lnTo>
                      <a:lnTo>
                        <a:pt x="1366" y="1537"/>
                      </a:lnTo>
                      <a:lnTo>
                        <a:pt x="1366" y="1547"/>
                      </a:lnTo>
                      <a:lnTo>
                        <a:pt x="1344" y="1565"/>
                      </a:lnTo>
                      <a:lnTo>
                        <a:pt x="1364" y="1581"/>
                      </a:lnTo>
                      <a:lnTo>
                        <a:pt x="1368" y="1601"/>
                      </a:lnTo>
                      <a:lnTo>
                        <a:pt x="1352" y="1619"/>
                      </a:lnTo>
                      <a:lnTo>
                        <a:pt x="1334" y="1635"/>
                      </a:lnTo>
                      <a:lnTo>
                        <a:pt x="1300" y="1663"/>
                      </a:lnTo>
                      <a:lnTo>
                        <a:pt x="1290" y="1693"/>
                      </a:lnTo>
                      <a:lnTo>
                        <a:pt x="1258" y="1725"/>
                      </a:lnTo>
                      <a:lnTo>
                        <a:pt x="1220" y="1747"/>
                      </a:lnTo>
                      <a:lnTo>
                        <a:pt x="1198" y="1765"/>
                      </a:lnTo>
                      <a:lnTo>
                        <a:pt x="1172" y="1765"/>
                      </a:lnTo>
                      <a:lnTo>
                        <a:pt x="1140" y="1763"/>
                      </a:lnTo>
                      <a:lnTo>
                        <a:pt x="1124" y="1753"/>
                      </a:lnTo>
                      <a:lnTo>
                        <a:pt x="1118" y="1769"/>
                      </a:lnTo>
                      <a:lnTo>
                        <a:pt x="1088" y="1779"/>
                      </a:lnTo>
                      <a:lnTo>
                        <a:pt x="1046" y="1783"/>
                      </a:lnTo>
                      <a:lnTo>
                        <a:pt x="1030" y="1801"/>
                      </a:lnTo>
                      <a:lnTo>
                        <a:pt x="1016" y="1793"/>
                      </a:lnTo>
                      <a:lnTo>
                        <a:pt x="1014" y="1767"/>
                      </a:lnTo>
                      <a:lnTo>
                        <a:pt x="992" y="1757"/>
                      </a:lnTo>
                      <a:lnTo>
                        <a:pt x="968" y="1761"/>
                      </a:lnTo>
                      <a:lnTo>
                        <a:pt x="940" y="1773"/>
                      </a:lnTo>
                      <a:lnTo>
                        <a:pt x="912" y="1783"/>
                      </a:lnTo>
                      <a:lnTo>
                        <a:pt x="890" y="1815"/>
                      </a:lnTo>
                      <a:lnTo>
                        <a:pt x="908" y="1849"/>
                      </a:lnTo>
                      <a:lnTo>
                        <a:pt x="924" y="1875"/>
                      </a:lnTo>
                      <a:lnTo>
                        <a:pt x="946" y="1909"/>
                      </a:lnTo>
                      <a:lnTo>
                        <a:pt x="970" y="1955"/>
                      </a:lnTo>
                      <a:lnTo>
                        <a:pt x="972" y="1989"/>
                      </a:lnTo>
                      <a:lnTo>
                        <a:pt x="972" y="2031"/>
                      </a:lnTo>
                      <a:lnTo>
                        <a:pt x="966" y="2051"/>
                      </a:lnTo>
                      <a:lnTo>
                        <a:pt x="952" y="2071"/>
                      </a:lnTo>
                      <a:lnTo>
                        <a:pt x="932" y="2071"/>
                      </a:lnTo>
                      <a:lnTo>
                        <a:pt x="906" y="2077"/>
                      </a:lnTo>
                      <a:lnTo>
                        <a:pt x="878" y="2091"/>
                      </a:lnTo>
                      <a:lnTo>
                        <a:pt x="862" y="2103"/>
                      </a:lnTo>
                      <a:lnTo>
                        <a:pt x="850" y="2101"/>
                      </a:lnTo>
                      <a:lnTo>
                        <a:pt x="840" y="2091"/>
                      </a:lnTo>
                      <a:lnTo>
                        <a:pt x="852" y="2067"/>
                      </a:lnTo>
                      <a:lnTo>
                        <a:pt x="822" y="2047"/>
                      </a:lnTo>
                      <a:lnTo>
                        <a:pt x="806" y="2019"/>
                      </a:lnTo>
                      <a:lnTo>
                        <a:pt x="802" y="1997"/>
                      </a:lnTo>
                      <a:lnTo>
                        <a:pt x="782" y="1977"/>
                      </a:lnTo>
                      <a:lnTo>
                        <a:pt x="760" y="1963"/>
                      </a:lnTo>
                      <a:lnTo>
                        <a:pt x="756" y="1937"/>
                      </a:lnTo>
                      <a:lnTo>
                        <a:pt x="736" y="1943"/>
                      </a:lnTo>
                      <a:lnTo>
                        <a:pt x="736" y="1977"/>
                      </a:lnTo>
                      <a:lnTo>
                        <a:pt x="724" y="2007"/>
                      </a:lnTo>
                      <a:lnTo>
                        <a:pt x="708" y="2033"/>
                      </a:lnTo>
                      <a:lnTo>
                        <a:pt x="726" y="2067"/>
                      </a:lnTo>
                      <a:lnTo>
                        <a:pt x="734" y="2113"/>
                      </a:lnTo>
                      <a:lnTo>
                        <a:pt x="752" y="2129"/>
                      </a:lnTo>
                      <a:lnTo>
                        <a:pt x="798" y="2197"/>
                      </a:lnTo>
                      <a:lnTo>
                        <a:pt x="800" y="2247"/>
                      </a:lnTo>
                      <a:lnTo>
                        <a:pt x="818" y="2293"/>
                      </a:lnTo>
                      <a:lnTo>
                        <a:pt x="806" y="2297"/>
                      </a:lnTo>
                      <a:lnTo>
                        <a:pt x="774" y="2259"/>
                      </a:lnTo>
                      <a:lnTo>
                        <a:pt x="744" y="2225"/>
                      </a:lnTo>
                      <a:lnTo>
                        <a:pt x="732" y="2193"/>
                      </a:lnTo>
                      <a:lnTo>
                        <a:pt x="728" y="2151"/>
                      </a:lnTo>
                      <a:lnTo>
                        <a:pt x="716" y="2125"/>
                      </a:lnTo>
                      <a:lnTo>
                        <a:pt x="694" y="2085"/>
                      </a:lnTo>
                      <a:lnTo>
                        <a:pt x="676" y="2055"/>
                      </a:lnTo>
                      <a:lnTo>
                        <a:pt x="688" y="2021"/>
                      </a:lnTo>
                      <a:lnTo>
                        <a:pt x="702" y="1985"/>
                      </a:lnTo>
                      <a:lnTo>
                        <a:pt x="702" y="1947"/>
                      </a:lnTo>
                      <a:lnTo>
                        <a:pt x="688" y="1919"/>
                      </a:lnTo>
                      <a:lnTo>
                        <a:pt x="698" y="1885"/>
                      </a:lnTo>
                      <a:lnTo>
                        <a:pt x="690" y="1841"/>
                      </a:lnTo>
                      <a:lnTo>
                        <a:pt x="690" y="1807"/>
                      </a:lnTo>
                      <a:lnTo>
                        <a:pt x="656" y="1825"/>
                      </a:lnTo>
                      <a:lnTo>
                        <a:pt x="630" y="1829"/>
                      </a:lnTo>
                      <a:lnTo>
                        <a:pt x="620" y="1819"/>
                      </a:lnTo>
                      <a:lnTo>
                        <a:pt x="628" y="1763"/>
                      </a:lnTo>
                      <a:lnTo>
                        <a:pt x="624" y="1715"/>
                      </a:lnTo>
                      <a:lnTo>
                        <a:pt x="600" y="1641"/>
                      </a:lnTo>
                      <a:lnTo>
                        <a:pt x="598" y="1585"/>
                      </a:lnTo>
                      <a:lnTo>
                        <a:pt x="598" y="1565"/>
                      </a:lnTo>
                      <a:lnTo>
                        <a:pt x="582" y="1563"/>
                      </a:lnTo>
                      <a:lnTo>
                        <a:pt x="580" y="1595"/>
                      </a:lnTo>
                      <a:lnTo>
                        <a:pt x="548" y="1597"/>
                      </a:lnTo>
                      <a:lnTo>
                        <a:pt x="536" y="1583"/>
                      </a:lnTo>
                      <a:lnTo>
                        <a:pt x="502" y="1587"/>
                      </a:lnTo>
                      <a:lnTo>
                        <a:pt x="490" y="1607"/>
                      </a:lnTo>
                      <a:lnTo>
                        <a:pt x="470" y="1625"/>
                      </a:lnTo>
                      <a:lnTo>
                        <a:pt x="434" y="1627"/>
                      </a:lnTo>
                      <a:lnTo>
                        <a:pt x="394" y="1659"/>
                      </a:lnTo>
                      <a:lnTo>
                        <a:pt x="348" y="1671"/>
                      </a:lnTo>
                      <a:lnTo>
                        <a:pt x="322" y="1691"/>
                      </a:lnTo>
                      <a:lnTo>
                        <a:pt x="322" y="1749"/>
                      </a:lnTo>
                      <a:lnTo>
                        <a:pt x="300" y="1779"/>
                      </a:lnTo>
                      <a:lnTo>
                        <a:pt x="300" y="1805"/>
                      </a:lnTo>
                      <a:lnTo>
                        <a:pt x="286" y="1813"/>
                      </a:lnTo>
                      <a:lnTo>
                        <a:pt x="282" y="1829"/>
                      </a:lnTo>
                      <a:lnTo>
                        <a:pt x="264" y="1839"/>
                      </a:lnTo>
                      <a:lnTo>
                        <a:pt x="248" y="1835"/>
                      </a:lnTo>
                      <a:lnTo>
                        <a:pt x="238" y="1815"/>
                      </a:lnTo>
                      <a:lnTo>
                        <a:pt x="238" y="1769"/>
                      </a:lnTo>
                      <a:lnTo>
                        <a:pt x="234" y="1695"/>
                      </a:lnTo>
                      <a:lnTo>
                        <a:pt x="232" y="1607"/>
                      </a:lnTo>
                      <a:lnTo>
                        <a:pt x="240" y="1531"/>
                      </a:lnTo>
                      <a:lnTo>
                        <a:pt x="252" y="1467"/>
                      </a:lnTo>
                      <a:lnTo>
                        <a:pt x="270" y="1451"/>
                      </a:lnTo>
                      <a:lnTo>
                        <a:pt x="268" y="1425"/>
                      </a:lnTo>
                      <a:lnTo>
                        <a:pt x="276" y="1409"/>
                      </a:lnTo>
                      <a:lnTo>
                        <a:pt x="262" y="1397"/>
                      </a:lnTo>
                      <a:lnTo>
                        <a:pt x="244" y="1415"/>
                      </a:lnTo>
                      <a:lnTo>
                        <a:pt x="234" y="1405"/>
                      </a:lnTo>
                      <a:lnTo>
                        <a:pt x="228" y="1377"/>
                      </a:lnTo>
                      <a:lnTo>
                        <a:pt x="232" y="1357"/>
                      </a:lnTo>
                      <a:lnTo>
                        <a:pt x="254" y="1359"/>
                      </a:lnTo>
                      <a:lnTo>
                        <a:pt x="240" y="1337"/>
                      </a:lnTo>
                      <a:lnTo>
                        <a:pt x="256" y="1333"/>
                      </a:lnTo>
                      <a:lnTo>
                        <a:pt x="228" y="1307"/>
                      </a:lnTo>
                      <a:lnTo>
                        <a:pt x="236" y="1265"/>
                      </a:lnTo>
                      <a:lnTo>
                        <a:pt x="244" y="1237"/>
                      </a:lnTo>
                      <a:lnTo>
                        <a:pt x="208" y="1207"/>
                      </a:lnTo>
                      <a:lnTo>
                        <a:pt x="176" y="1149"/>
                      </a:lnTo>
                      <a:lnTo>
                        <a:pt x="168" y="1101"/>
                      </a:lnTo>
                      <a:lnTo>
                        <a:pt x="180" y="1075"/>
                      </a:lnTo>
                      <a:lnTo>
                        <a:pt x="164" y="1051"/>
                      </a:lnTo>
                      <a:lnTo>
                        <a:pt x="170" y="971"/>
                      </a:lnTo>
                      <a:lnTo>
                        <a:pt x="196" y="921"/>
                      </a:lnTo>
                      <a:lnTo>
                        <a:pt x="186" y="895"/>
                      </a:lnTo>
                      <a:lnTo>
                        <a:pt x="152" y="975"/>
                      </a:lnTo>
                      <a:lnTo>
                        <a:pt x="138" y="1021"/>
                      </a:lnTo>
                      <a:lnTo>
                        <a:pt x="148" y="1037"/>
                      </a:lnTo>
                      <a:lnTo>
                        <a:pt x="126" y="1055"/>
                      </a:lnTo>
                      <a:lnTo>
                        <a:pt x="130" y="1107"/>
                      </a:lnTo>
                      <a:lnTo>
                        <a:pt x="158" y="1087"/>
                      </a:lnTo>
                      <a:lnTo>
                        <a:pt x="150" y="1133"/>
                      </a:lnTo>
                      <a:lnTo>
                        <a:pt x="146" y="1217"/>
                      </a:lnTo>
                      <a:lnTo>
                        <a:pt x="144" y="1233"/>
                      </a:lnTo>
                      <a:lnTo>
                        <a:pt x="132" y="1253"/>
                      </a:lnTo>
                      <a:lnTo>
                        <a:pt x="110" y="1255"/>
                      </a:lnTo>
                      <a:lnTo>
                        <a:pt x="96" y="1285"/>
                      </a:lnTo>
                      <a:lnTo>
                        <a:pt x="76" y="1281"/>
                      </a:lnTo>
                      <a:lnTo>
                        <a:pt x="50" y="1293"/>
                      </a:lnTo>
                      <a:lnTo>
                        <a:pt x="18" y="1291"/>
                      </a:lnTo>
                      <a:lnTo>
                        <a:pt x="0" y="1251"/>
                      </a:lnTo>
                      <a:lnTo>
                        <a:pt x="2" y="1209"/>
                      </a:lnTo>
                      <a:lnTo>
                        <a:pt x="22" y="1151"/>
                      </a:lnTo>
                      <a:lnTo>
                        <a:pt x="52" y="1081"/>
                      </a:lnTo>
                      <a:lnTo>
                        <a:pt x="84" y="1019"/>
                      </a:lnTo>
                      <a:lnTo>
                        <a:pt x="108" y="973"/>
                      </a:lnTo>
                      <a:lnTo>
                        <a:pt x="124" y="945"/>
                      </a:lnTo>
                      <a:lnTo>
                        <a:pt x="150" y="891"/>
                      </a:lnTo>
                      <a:lnTo>
                        <a:pt x="176" y="855"/>
                      </a:lnTo>
                      <a:lnTo>
                        <a:pt x="186" y="765"/>
                      </a:lnTo>
                      <a:lnTo>
                        <a:pt x="206" y="681"/>
                      </a:lnTo>
                      <a:lnTo>
                        <a:pt x="268" y="593"/>
                      </a:lnTo>
                      <a:lnTo>
                        <a:pt x="328" y="513"/>
                      </a:lnTo>
                      <a:lnTo>
                        <a:pt x="380" y="457"/>
                      </a:lnTo>
                      <a:lnTo>
                        <a:pt x="422" y="403"/>
                      </a:lnTo>
                      <a:lnTo>
                        <a:pt x="430" y="431"/>
                      </a:lnTo>
                      <a:lnTo>
                        <a:pt x="434" y="471"/>
                      </a:lnTo>
                      <a:lnTo>
                        <a:pt x="404" y="493"/>
                      </a:lnTo>
                      <a:lnTo>
                        <a:pt x="404" y="515"/>
                      </a:lnTo>
                      <a:lnTo>
                        <a:pt x="396" y="557"/>
                      </a:lnTo>
                      <a:lnTo>
                        <a:pt x="464" y="475"/>
                      </a:lnTo>
                      <a:lnTo>
                        <a:pt x="438" y="531"/>
                      </a:lnTo>
                      <a:lnTo>
                        <a:pt x="464" y="549"/>
                      </a:lnTo>
                      <a:lnTo>
                        <a:pt x="450" y="575"/>
                      </a:lnTo>
                      <a:lnTo>
                        <a:pt x="426" y="607"/>
                      </a:lnTo>
                      <a:lnTo>
                        <a:pt x="406" y="635"/>
                      </a:lnTo>
                      <a:lnTo>
                        <a:pt x="386" y="673"/>
                      </a:lnTo>
                      <a:lnTo>
                        <a:pt x="354" y="693"/>
                      </a:lnTo>
                      <a:lnTo>
                        <a:pt x="322" y="727"/>
                      </a:lnTo>
                      <a:lnTo>
                        <a:pt x="320" y="759"/>
                      </a:lnTo>
                      <a:lnTo>
                        <a:pt x="308" y="785"/>
                      </a:lnTo>
                      <a:lnTo>
                        <a:pt x="328" y="803"/>
                      </a:lnTo>
                      <a:lnTo>
                        <a:pt x="358" y="759"/>
                      </a:lnTo>
                      <a:lnTo>
                        <a:pt x="362" y="741"/>
                      </a:lnTo>
                      <a:lnTo>
                        <a:pt x="378" y="733"/>
                      </a:lnTo>
                      <a:lnTo>
                        <a:pt x="390" y="703"/>
                      </a:lnTo>
                      <a:lnTo>
                        <a:pt x="414" y="709"/>
                      </a:lnTo>
                      <a:lnTo>
                        <a:pt x="420" y="695"/>
                      </a:lnTo>
                      <a:lnTo>
                        <a:pt x="408" y="679"/>
                      </a:lnTo>
                      <a:lnTo>
                        <a:pt x="430" y="655"/>
                      </a:lnTo>
                      <a:lnTo>
                        <a:pt x="438" y="629"/>
                      </a:lnTo>
                      <a:lnTo>
                        <a:pt x="478" y="593"/>
                      </a:lnTo>
                      <a:lnTo>
                        <a:pt x="498" y="599"/>
                      </a:lnTo>
                      <a:lnTo>
                        <a:pt x="518" y="585"/>
                      </a:lnTo>
                      <a:lnTo>
                        <a:pt x="522" y="563"/>
                      </a:lnTo>
                      <a:lnTo>
                        <a:pt x="502" y="549"/>
                      </a:lnTo>
                      <a:lnTo>
                        <a:pt x="466" y="551"/>
                      </a:lnTo>
                      <a:lnTo>
                        <a:pt x="446" y="525"/>
                      </a:lnTo>
                      <a:lnTo>
                        <a:pt x="462" y="473"/>
                      </a:lnTo>
                      <a:lnTo>
                        <a:pt x="480" y="433"/>
                      </a:lnTo>
                      <a:lnTo>
                        <a:pt x="494" y="411"/>
                      </a:lnTo>
                      <a:lnTo>
                        <a:pt x="494" y="441"/>
                      </a:lnTo>
                      <a:lnTo>
                        <a:pt x="510" y="439"/>
                      </a:lnTo>
                      <a:lnTo>
                        <a:pt x="520" y="419"/>
                      </a:lnTo>
                      <a:lnTo>
                        <a:pt x="512" y="377"/>
                      </a:lnTo>
                      <a:lnTo>
                        <a:pt x="534" y="369"/>
                      </a:lnTo>
                      <a:lnTo>
                        <a:pt x="536" y="355"/>
                      </a:lnTo>
                      <a:lnTo>
                        <a:pt x="522" y="347"/>
                      </a:lnTo>
                      <a:lnTo>
                        <a:pt x="500" y="375"/>
                      </a:lnTo>
                      <a:lnTo>
                        <a:pt x="490" y="391"/>
                      </a:lnTo>
                      <a:lnTo>
                        <a:pt x="438" y="419"/>
                      </a:lnTo>
                      <a:lnTo>
                        <a:pt x="438" y="391"/>
                      </a:lnTo>
                      <a:lnTo>
                        <a:pt x="494" y="331"/>
                      </a:lnTo>
                      <a:lnTo>
                        <a:pt x="608" y="231"/>
                      </a:lnTo>
                      <a:lnTo>
                        <a:pt x="704" y="157"/>
                      </a:lnTo>
                      <a:lnTo>
                        <a:pt x="847" y="6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6" name="Freeform 190"/>
                <p:cNvSpPr>
                  <a:spLocks/>
                </p:cNvSpPr>
                <p:nvPr/>
              </p:nvSpPr>
              <p:spPr bwMode="ltGray">
                <a:xfrm>
                  <a:off x="2802" y="2081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14" y="13"/>
                    </a:cxn>
                    <a:cxn ang="0">
                      <a:pos x="36" y="5"/>
                    </a:cxn>
                    <a:cxn ang="0">
                      <a:pos x="46" y="19"/>
                    </a:cxn>
                    <a:cxn ang="0">
                      <a:pos x="58" y="33"/>
                    </a:cxn>
                    <a:cxn ang="0">
                      <a:pos x="40" y="71"/>
                    </a:cxn>
                    <a:cxn ang="0">
                      <a:pos x="38" y="83"/>
                    </a:cxn>
                    <a:cxn ang="0">
                      <a:pos x="26" y="87"/>
                    </a:cxn>
                    <a:cxn ang="0">
                      <a:pos x="12" y="75"/>
                    </a:cxn>
                    <a:cxn ang="0">
                      <a:pos x="18" y="43"/>
                    </a:cxn>
                    <a:cxn ang="0">
                      <a:pos x="6" y="41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8" h="87">
                      <a:moveTo>
                        <a:pt x="0" y="23"/>
                      </a:moveTo>
                      <a:cubicBezTo>
                        <a:pt x="1" y="21"/>
                        <a:pt x="0" y="18"/>
                        <a:pt x="2" y="17"/>
                      </a:cubicBezTo>
                      <a:cubicBezTo>
                        <a:pt x="5" y="15"/>
                        <a:pt x="14" y="13"/>
                        <a:pt x="14" y="13"/>
                      </a:cubicBezTo>
                      <a:cubicBezTo>
                        <a:pt x="18" y="0"/>
                        <a:pt x="23" y="3"/>
                        <a:pt x="36" y="5"/>
                      </a:cubicBezTo>
                      <a:cubicBezTo>
                        <a:pt x="52" y="2"/>
                        <a:pt x="55" y="5"/>
                        <a:pt x="46" y="19"/>
                      </a:cubicBezTo>
                      <a:cubicBezTo>
                        <a:pt x="51" y="26"/>
                        <a:pt x="55" y="25"/>
                        <a:pt x="58" y="33"/>
                      </a:cubicBezTo>
                      <a:cubicBezTo>
                        <a:pt x="49" y="47"/>
                        <a:pt x="45" y="55"/>
                        <a:pt x="40" y="71"/>
                      </a:cubicBezTo>
                      <a:cubicBezTo>
                        <a:pt x="42" y="76"/>
                        <a:pt x="44" y="79"/>
                        <a:pt x="38" y="83"/>
                      </a:cubicBezTo>
                      <a:cubicBezTo>
                        <a:pt x="34" y="85"/>
                        <a:pt x="26" y="87"/>
                        <a:pt x="26" y="87"/>
                      </a:cubicBezTo>
                      <a:cubicBezTo>
                        <a:pt x="23" y="79"/>
                        <a:pt x="20" y="78"/>
                        <a:pt x="12" y="75"/>
                      </a:cubicBezTo>
                      <a:cubicBezTo>
                        <a:pt x="15" y="64"/>
                        <a:pt x="15" y="54"/>
                        <a:pt x="18" y="43"/>
                      </a:cubicBezTo>
                      <a:cubicBezTo>
                        <a:pt x="15" y="34"/>
                        <a:pt x="12" y="33"/>
                        <a:pt x="6" y="41"/>
                      </a:cubicBezTo>
                      <a:cubicBezTo>
                        <a:pt x="2" y="34"/>
                        <a:pt x="0" y="31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7" name="Freeform 191"/>
                <p:cNvSpPr>
                  <a:spLocks/>
                </p:cNvSpPr>
                <p:nvPr/>
              </p:nvSpPr>
              <p:spPr bwMode="ltGray">
                <a:xfrm>
                  <a:off x="2832" y="1817"/>
                  <a:ext cx="279" cy="307"/>
                </a:xfrm>
                <a:custGeom>
                  <a:avLst/>
                  <a:gdLst/>
                  <a:ahLst/>
                  <a:cxnLst>
                    <a:cxn ang="0">
                      <a:pos x="44" y="251"/>
                    </a:cxn>
                    <a:cxn ang="0">
                      <a:pos x="28" y="265"/>
                    </a:cxn>
                    <a:cxn ang="0">
                      <a:pos x="10" y="271"/>
                    </a:cxn>
                    <a:cxn ang="0">
                      <a:pos x="4" y="269"/>
                    </a:cxn>
                    <a:cxn ang="0">
                      <a:pos x="0" y="257"/>
                    </a:cxn>
                    <a:cxn ang="0">
                      <a:pos x="22" y="241"/>
                    </a:cxn>
                    <a:cxn ang="0">
                      <a:pos x="34" y="237"/>
                    </a:cxn>
                    <a:cxn ang="0">
                      <a:pos x="48" y="223"/>
                    </a:cxn>
                    <a:cxn ang="0">
                      <a:pos x="66" y="217"/>
                    </a:cxn>
                    <a:cxn ang="0">
                      <a:pos x="82" y="219"/>
                    </a:cxn>
                    <a:cxn ang="0">
                      <a:pos x="94" y="215"/>
                    </a:cxn>
                    <a:cxn ang="0">
                      <a:pos x="104" y="205"/>
                    </a:cxn>
                    <a:cxn ang="0">
                      <a:pos x="122" y="211"/>
                    </a:cxn>
                    <a:cxn ang="0">
                      <a:pos x="128" y="195"/>
                    </a:cxn>
                    <a:cxn ang="0">
                      <a:pos x="146" y="183"/>
                    </a:cxn>
                    <a:cxn ang="0">
                      <a:pos x="142" y="165"/>
                    </a:cxn>
                    <a:cxn ang="0">
                      <a:pos x="154" y="161"/>
                    </a:cxn>
                    <a:cxn ang="0">
                      <a:pos x="166" y="163"/>
                    </a:cxn>
                    <a:cxn ang="0">
                      <a:pos x="170" y="183"/>
                    </a:cxn>
                    <a:cxn ang="0">
                      <a:pos x="194" y="163"/>
                    </a:cxn>
                    <a:cxn ang="0">
                      <a:pos x="180" y="149"/>
                    </a:cxn>
                    <a:cxn ang="0">
                      <a:pos x="192" y="131"/>
                    </a:cxn>
                    <a:cxn ang="0">
                      <a:pos x="208" y="145"/>
                    </a:cxn>
                    <a:cxn ang="0">
                      <a:pos x="228" y="121"/>
                    </a:cxn>
                    <a:cxn ang="0">
                      <a:pos x="224" y="95"/>
                    </a:cxn>
                    <a:cxn ang="0">
                      <a:pos x="232" y="55"/>
                    </a:cxn>
                    <a:cxn ang="0">
                      <a:pos x="230" y="37"/>
                    </a:cxn>
                    <a:cxn ang="0">
                      <a:pos x="222" y="25"/>
                    </a:cxn>
                    <a:cxn ang="0">
                      <a:pos x="218" y="13"/>
                    </a:cxn>
                    <a:cxn ang="0">
                      <a:pos x="230" y="3"/>
                    </a:cxn>
                    <a:cxn ang="0">
                      <a:pos x="244" y="17"/>
                    </a:cxn>
                    <a:cxn ang="0">
                      <a:pos x="246" y="31"/>
                    </a:cxn>
                    <a:cxn ang="0">
                      <a:pos x="254" y="53"/>
                    </a:cxn>
                    <a:cxn ang="0">
                      <a:pos x="266" y="69"/>
                    </a:cxn>
                    <a:cxn ang="0">
                      <a:pos x="276" y="93"/>
                    </a:cxn>
                    <a:cxn ang="0">
                      <a:pos x="262" y="137"/>
                    </a:cxn>
                    <a:cxn ang="0">
                      <a:pos x="246" y="177"/>
                    </a:cxn>
                    <a:cxn ang="0">
                      <a:pos x="240" y="231"/>
                    </a:cxn>
                    <a:cxn ang="0">
                      <a:pos x="220" y="229"/>
                    </a:cxn>
                    <a:cxn ang="0">
                      <a:pos x="206" y="237"/>
                    </a:cxn>
                    <a:cxn ang="0">
                      <a:pos x="188" y="239"/>
                    </a:cxn>
                    <a:cxn ang="0">
                      <a:pos x="168" y="245"/>
                    </a:cxn>
                    <a:cxn ang="0">
                      <a:pos x="150" y="239"/>
                    </a:cxn>
                    <a:cxn ang="0">
                      <a:pos x="140" y="267"/>
                    </a:cxn>
                    <a:cxn ang="0">
                      <a:pos x="130" y="281"/>
                    </a:cxn>
                    <a:cxn ang="0">
                      <a:pos x="110" y="271"/>
                    </a:cxn>
                    <a:cxn ang="0">
                      <a:pos x="104" y="243"/>
                    </a:cxn>
                    <a:cxn ang="0">
                      <a:pos x="82" y="253"/>
                    </a:cxn>
                    <a:cxn ang="0">
                      <a:pos x="64" y="255"/>
                    </a:cxn>
                    <a:cxn ang="0">
                      <a:pos x="50" y="255"/>
                    </a:cxn>
                    <a:cxn ang="0">
                      <a:pos x="52" y="261"/>
                    </a:cxn>
                    <a:cxn ang="0">
                      <a:pos x="50" y="267"/>
                    </a:cxn>
                    <a:cxn ang="0">
                      <a:pos x="80" y="259"/>
                    </a:cxn>
                    <a:cxn ang="0">
                      <a:pos x="86" y="257"/>
                    </a:cxn>
                    <a:cxn ang="0">
                      <a:pos x="98" y="261"/>
                    </a:cxn>
                    <a:cxn ang="0">
                      <a:pos x="96" y="269"/>
                    </a:cxn>
                    <a:cxn ang="0">
                      <a:pos x="80" y="291"/>
                    </a:cxn>
                    <a:cxn ang="0">
                      <a:pos x="60" y="289"/>
                    </a:cxn>
                    <a:cxn ang="0">
                      <a:pos x="50" y="307"/>
                    </a:cxn>
                    <a:cxn ang="0">
                      <a:pos x="36" y="291"/>
                    </a:cxn>
                    <a:cxn ang="0">
                      <a:pos x="44" y="273"/>
                    </a:cxn>
                    <a:cxn ang="0">
                      <a:pos x="40" y="261"/>
                    </a:cxn>
                    <a:cxn ang="0">
                      <a:pos x="44" y="251"/>
                    </a:cxn>
                  </a:cxnLst>
                  <a:rect l="0" t="0" r="r" b="b"/>
                  <a:pathLst>
                    <a:path w="279" h="307">
                      <a:moveTo>
                        <a:pt x="44" y="251"/>
                      </a:moveTo>
                      <a:cubicBezTo>
                        <a:pt x="38" y="255"/>
                        <a:pt x="35" y="262"/>
                        <a:pt x="28" y="265"/>
                      </a:cubicBezTo>
                      <a:cubicBezTo>
                        <a:pt x="22" y="268"/>
                        <a:pt x="10" y="271"/>
                        <a:pt x="10" y="271"/>
                      </a:cubicBezTo>
                      <a:cubicBezTo>
                        <a:pt x="8" y="270"/>
                        <a:pt x="5" y="271"/>
                        <a:pt x="4" y="269"/>
                      </a:cubicBezTo>
                      <a:cubicBezTo>
                        <a:pt x="2" y="266"/>
                        <a:pt x="0" y="257"/>
                        <a:pt x="0" y="257"/>
                      </a:cubicBezTo>
                      <a:cubicBezTo>
                        <a:pt x="5" y="249"/>
                        <a:pt x="13" y="245"/>
                        <a:pt x="22" y="241"/>
                      </a:cubicBezTo>
                      <a:cubicBezTo>
                        <a:pt x="26" y="239"/>
                        <a:pt x="34" y="237"/>
                        <a:pt x="34" y="237"/>
                      </a:cubicBezTo>
                      <a:cubicBezTo>
                        <a:pt x="37" y="233"/>
                        <a:pt x="44" y="226"/>
                        <a:pt x="48" y="223"/>
                      </a:cubicBezTo>
                      <a:cubicBezTo>
                        <a:pt x="53" y="220"/>
                        <a:pt x="66" y="217"/>
                        <a:pt x="66" y="217"/>
                      </a:cubicBezTo>
                      <a:cubicBezTo>
                        <a:pt x="71" y="218"/>
                        <a:pt x="77" y="219"/>
                        <a:pt x="82" y="219"/>
                      </a:cubicBezTo>
                      <a:cubicBezTo>
                        <a:pt x="86" y="219"/>
                        <a:pt x="94" y="215"/>
                        <a:pt x="94" y="215"/>
                      </a:cubicBezTo>
                      <a:cubicBezTo>
                        <a:pt x="96" y="212"/>
                        <a:pt x="100" y="205"/>
                        <a:pt x="104" y="205"/>
                      </a:cubicBezTo>
                      <a:cubicBezTo>
                        <a:pt x="110" y="205"/>
                        <a:pt x="122" y="211"/>
                        <a:pt x="122" y="211"/>
                      </a:cubicBezTo>
                      <a:cubicBezTo>
                        <a:pt x="132" y="208"/>
                        <a:pt x="130" y="204"/>
                        <a:pt x="128" y="195"/>
                      </a:cubicBezTo>
                      <a:cubicBezTo>
                        <a:pt x="136" y="190"/>
                        <a:pt x="141" y="191"/>
                        <a:pt x="146" y="183"/>
                      </a:cubicBezTo>
                      <a:cubicBezTo>
                        <a:pt x="144" y="179"/>
                        <a:pt x="136" y="170"/>
                        <a:pt x="142" y="165"/>
                      </a:cubicBezTo>
                      <a:cubicBezTo>
                        <a:pt x="145" y="163"/>
                        <a:pt x="154" y="161"/>
                        <a:pt x="154" y="161"/>
                      </a:cubicBezTo>
                      <a:cubicBezTo>
                        <a:pt x="159" y="175"/>
                        <a:pt x="151" y="158"/>
                        <a:pt x="166" y="163"/>
                      </a:cubicBezTo>
                      <a:cubicBezTo>
                        <a:pt x="163" y="173"/>
                        <a:pt x="158" y="179"/>
                        <a:pt x="170" y="183"/>
                      </a:cubicBezTo>
                      <a:cubicBezTo>
                        <a:pt x="182" y="179"/>
                        <a:pt x="181" y="167"/>
                        <a:pt x="194" y="163"/>
                      </a:cubicBezTo>
                      <a:cubicBezTo>
                        <a:pt x="192" y="157"/>
                        <a:pt x="180" y="149"/>
                        <a:pt x="180" y="149"/>
                      </a:cubicBezTo>
                      <a:cubicBezTo>
                        <a:pt x="173" y="138"/>
                        <a:pt x="182" y="134"/>
                        <a:pt x="192" y="131"/>
                      </a:cubicBezTo>
                      <a:cubicBezTo>
                        <a:pt x="206" y="136"/>
                        <a:pt x="191" y="149"/>
                        <a:pt x="208" y="145"/>
                      </a:cubicBezTo>
                      <a:cubicBezTo>
                        <a:pt x="212" y="133"/>
                        <a:pt x="216" y="125"/>
                        <a:pt x="228" y="121"/>
                      </a:cubicBezTo>
                      <a:cubicBezTo>
                        <a:pt x="231" y="112"/>
                        <a:pt x="226" y="104"/>
                        <a:pt x="224" y="95"/>
                      </a:cubicBezTo>
                      <a:cubicBezTo>
                        <a:pt x="228" y="82"/>
                        <a:pt x="223" y="68"/>
                        <a:pt x="232" y="55"/>
                      </a:cubicBezTo>
                      <a:cubicBezTo>
                        <a:pt x="234" y="45"/>
                        <a:pt x="239" y="43"/>
                        <a:pt x="230" y="37"/>
                      </a:cubicBezTo>
                      <a:cubicBezTo>
                        <a:pt x="227" y="33"/>
                        <a:pt x="224" y="30"/>
                        <a:pt x="222" y="25"/>
                      </a:cubicBezTo>
                      <a:cubicBezTo>
                        <a:pt x="221" y="21"/>
                        <a:pt x="218" y="13"/>
                        <a:pt x="218" y="13"/>
                      </a:cubicBezTo>
                      <a:cubicBezTo>
                        <a:pt x="221" y="5"/>
                        <a:pt x="221" y="0"/>
                        <a:pt x="230" y="3"/>
                      </a:cubicBezTo>
                      <a:cubicBezTo>
                        <a:pt x="233" y="11"/>
                        <a:pt x="236" y="14"/>
                        <a:pt x="244" y="17"/>
                      </a:cubicBezTo>
                      <a:cubicBezTo>
                        <a:pt x="248" y="29"/>
                        <a:pt x="234" y="23"/>
                        <a:pt x="246" y="31"/>
                      </a:cubicBezTo>
                      <a:cubicBezTo>
                        <a:pt x="242" y="42"/>
                        <a:pt x="246" y="47"/>
                        <a:pt x="254" y="53"/>
                      </a:cubicBezTo>
                      <a:cubicBezTo>
                        <a:pt x="257" y="61"/>
                        <a:pt x="259" y="64"/>
                        <a:pt x="266" y="69"/>
                      </a:cubicBezTo>
                      <a:cubicBezTo>
                        <a:pt x="269" y="78"/>
                        <a:pt x="271" y="85"/>
                        <a:pt x="276" y="93"/>
                      </a:cubicBezTo>
                      <a:cubicBezTo>
                        <a:pt x="279" y="107"/>
                        <a:pt x="272" y="127"/>
                        <a:pt x="262" y="137"/>
                      </a:cubicBezTo>
                      <a:cubicBezTo>
                        <a:pt x="245" y="131"/>
                        <a:pt x="250" y="164"/>
                        <a:pt x="246" y="177"/>
                      </a:cubicBezTo>
                      <a:cubicBezTo>
                        <a:pt x="244" y="197"/>
                        <a:pt x="245" y="212"/>
                        <a:pt x="240" y="231"/>
                      </a:cubicBezTo>
                      <a:cubicBezTo>
                        <a:pt x="232" y="229"/>
                        <a:pt x="228" y="226"/>
                        <a:pt x="220" y="229"/>
                      </a:cubicBezTo>
                      <a:cubicBezTo>
                        <a:pt x="217" y="237"/>
                        <a:pt x="215" y="240"/>
                        <a:pt x="206" y="237"/>
                      </a:cubicBezTo>
                      <a:cubicBezTo>
                        <a:pt x="203" y="247"/>
                        <a:pt x="196" y="242"/>
                        <a:pt x="188" y="239"/>
                      </a:cubicBezTo>
                      <a:cubicBezTo>
                        <a:pt x="181" y="241"/>
                        <a:pt x="175" y="243"/>
                        <a:pt x="168" y="245"/>
                      </a:cubicBezTo>
                      <a:cubicBezTo>
                        <a:pt x="162" y="243"/>
                        <a:pt x="150" y="239"/>
                        <a:pt x="150" y="239"/>
                      </a:cubicBezTo>
                      <a:cubicBezTo>
                        <a:pt x="153" y="253"/>
                        <a:pt x="150" y="257"/>
                        <a:pt x="140" y="267"/>
                      </a:cubicBezTo>
                      <a:cubicBezTo>
                        <a:pt x="135" y="281"/>
                        <a:pt x="140" y="278"/>
                        <a:pt x="130" y="281"/>
                      </a:cubicBezTo>
                      <a:cubicBezTo>
                        <a:pt x="121" y="278"/>
                        <a:pt x="113" y="281"/>
                        <a:pt x="110" y="271"/>
                      </a:cubicBezTo>
                      <a:cubicBezTo>
                        <a:pt x="114" y="259"/>
                        <a:pt x="116" y="251"/>
                        <a:pt x="104" y="243"/>
                      </a:cubicBezTo>
                      <a:cubicBezTo>
                        <a:pt x="93" y="245"/>
                        <a:pt x="88" y="244"/>
                        <a:pt x="82" y="253"/>
                      </a:cubicBezTo>
                      <a:cubicBezTo>
                        <a:pt x="67" y="248"/>
                        <a:pt x="73" y="246"/>
                        <a:pt x="64" y="255"/>
                      </a:cubicBezTo>
                      <a:cubicBezTo>
                        <a:pt x="56" y="252"/>
                        <a:pt x="53" y="245"/>
                        <a:pt x="50" y="255"/>
                      </a:cubicBezTo>
                      <a:cubicBezTo>
                        <a:pt x="51" y="257"/>
                        <a:pt x="52" y="259"/>
                        <a:pt x="52" y="261"/>
                      </a:cubicBezTo>
                      <a:cubicBezTo>
                        <a:pt x="52" y="263"/>
                        <a:pt x="48" y="266"/>
                        <a:pt x="50" y="267"/>
                      </a:cubicBezTo>
                      <a:cubicBezTo>
                        <a:pt x="55" y="269"/>
                        <a:pt x="76" y="260"/>
                        <a:pt x="80" y="259"/>
                      </a:cubicBezTo>
                      <a:cubicBezTo>
                        <a:pt x="82" y="258"/>
                        <a:pt x="86" y="257"/>
                        <a:pt x="86" y="257"/>
                      </a:cubicBezTo>
                      <a:cubicBezTo>
                        <a:pt x="90" y="258"/>
                        <a:pt x="94" y="260"/>
                        <a:pt x="98" y="261"/>
                      </a:cubicBezTo>
                      <a:cubicBezTo>
                        <a:pt x="101" y="262"/>
                        <a:pt x="97" y="266"/>
                        <a:pt x="96" y="269"/>
                      </a:cubicBezTo>
                      <a:cubicBezTo>
                        <a:pt x="92" y="281"/>
                        <a:pt x="91" y="284"/>
                        <a:pt x="80" y="291"/>
                      </a:cubicBezTo>
                      <a:cubicBezTo>
                        <a:pt x="72" y="283"/>
                        <a:pt x="71" y="286"/>
                        <a:pt x="60" y="289"/>
                      </a:cubicBezTo>
                      <a:cubicBezTo>
                        <a:pt x="55" y="304"/>
                        <a:pt x="59" y="298"/>
                        <a:pt x="50" y="307"/>
                      </a:cubicBezTo>
                      <a:cubicBezTo>
                        <a:pt x="39" y="304"/>
                        <a:pt x="42" y="300"/>
                        <a:pt x="36" y="291"/>
                      </a:cubicBezTo>
                      <a:cubicBezTo>
                        <a:pt x="41" y="277"/>
                        <a:pt x="38" y="283"/>
                        <a:pt x="44" y="273"/>
                      </a:cubicBezTo>
                      <a:cubicBezTo>
                        <a:pt x="43" y="269"/>
                        <a:pt x="36" y="263"/>
                        <a:pt x="40" y="261"/>
                      </a:cubicBezTo>
                      <a:cubicBezTo>
                        <a:pt x="48" y="256"/>
                        <a:pt x="47" y="259"/>
                        <a:pt x="44" y="2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8" name="Freeform 192"/>
                <p:cNvSpPr>
                  <a:spLocks/>
                </p:cNvSpPr>
                <p:nvPr/>
              </p:nvSpPr>
              <p:spPr bwMode="ltGray">
                <a:xfrm>
                  <a:off x="3055" y="1733"/>
                  <a:ext cx="138" cy="113"/>
                </a:xfrm>
                <a:custGeom>
                  <a:avLst/>
                  <a:gdLst/>
                  <a:ahLst/>
                  <a:cxnLst>
                    <a:cxn ang="0">
                      <a:pos x="7" y="81"/>
                    </a:cxn>
                    <a:cxn ang="0">
                      <a:pos x="11" y="63"/>
                    </a:cxn>
                    <a:cxn ang="0">
                      <a:pos x="23" y="69"/>
                    </a:cxn>
                    <a:cxn ang="0">
                      <a:pos x="29" y="51"/>
                    </a:cxn>
                    <a:cxn ang="0">
                      <a:pos x="31" y="45"/>
                    </a:cxn>
                    <a:cxn ang="0">
                      <a:pos x="25" y="15"/>
                    </a:cxn>
                    <a:cxn ang="0">
                      <a:pos x="35" y="3"/>
                    </a:cxn>
                    <a:cxn ang="0">
                      <a:pos x="57" y="17"/>
                    </a:cxn>
                    <a:cxn ang="0">
                      <a:pos x="79" y="41"/>
                    </a:cxn>
                    <a:cxn ang="0">
                      <a:pos x="99" y="35"/>
                    </a:cxn>
                    <a:cxn ang="0">
                      <a:pos x="113" y="37"/>
                    </a:cxn>
                    <a:cxn ang="0">
                      <a:pos x="127" y="25"/>
                    </a:cxn>
                    <a:cxn ang="0">
                      <a:pos x="125" y="39"/>
                    </a:cxn>
                    <a:cxn ang="0">
                      <a:pos x="111" y="45"/>
                    </a:cxn>
                    <a:cxn ang="0">
                      <a:pos x="109" y="57"/>
                    </a:cxn>
                    <a:cxn ang="0">
                      <a:pos x="95" y="73"/>
                    </a:cxn>
                    <a:cxn ang="0">
                      <a:pos x="83" y="77"/>
                    </a:cxn>
                    <a:cxn ang="0">
                      <a:pos x="73" y="101"/>
                    </a:cxn>
                    <a:cxn ang="0">
                      <a:pos x="69" y="113"/>
                    </a:cxn>
                    <a:cxn ang="0">
                      <a:pos x="51" y="99"/>
                    </a:cxn>
                    <a:cxn ang="0">
                      <a:pos x="33" y="87"/>
                    </a:cxn>
                    <a:cxn ang="0">
                      <a:pos x="17" y="95"/>
                    </a:cxn>
                    <a:cxn ang="0">
                      <a:pos x="7" y="81"/>
                    </a:cxn>
                  </a:cxnLst>
                  <a:rect l="0" t="0" r="r" b="b"/>
                  <a:pathLst>
                    <a:path w="138" h="113">
                      <a:moveTo>
                        <a:pt x="7" y="81"/>
                      </a:moveTo>
                      <a:cubicBezTo>
                        <a:pt x="2" y="73"/>
                        <a:pt x="1" y="66"/>
                        <a:pt x="11" y="63"/>
                      </a:cubicBezTo>
                      <a:cubicBezTo>
                        <a:pt x="11" y="63"/>
                        <a:pt x="21" y="71"/>
                        <a:pt x="23" y="69"/>
                      </a:cubicBezTo>
                      <a:cubicBezTo>
                        <a:pt x="23" y="69"/>
                        <a:pt x="28" y="54"/>
                        <a:pt x="29" y="51"/>
                      </a:cubicBezTo>
                      <a:cubicBezTo>
                        <a:pt x="30" y="49"/>
                        <a:pt x="31" y="45"/>
                        <a:pt x="31" y="45"/>
                      </a:cubicBezTo>
                      <a:cubicBezTo>
                        <a:pt x="30" y="34"/>
                        <a:pt x="28" y="26"/>
                        <a:pt x="25" y="15"/>
                      </a:cubicBezTo>
                      <a:cubicBezTo>
                        <a:pt x="27" y="6"/>
                        <a:pt x="25" y="0"/>
                        <a:pt x="35" y="3"/>
                      </a:cubicBezTo>
                      <a:cubicBezTo>
                        <a:pt x="42" y="13"/>
                        <a:pt x="44" y="15"/>
                        <a:pt x="57" y="17"/>
                      </a:cubicBezTo>
                      <a:cubicBezTo>
                        <a:pt x="61" y="29"/>
                        <a:pt x="66" y="37"/>
                        <a:pt x="79" y="41"/>
                      </a:cubicBezTo>
                      <a:cubicBezTo>
                        <a:pt x="94" y="36"/>
                        <a:pt x="87" y="38"/>
                        <a:pt x="99" y="35"/>
                      </a:cubicBezTo>
                      <a:cubicBezTo>
                        <a:pt x="106" y="25"/>
                        <a:pt x="104" y="34"/>
                        <a:pt x="113" y="37"/>
                      </a:cubicBezTo>
                      <a:cubicBezTo>
                        <a:pt x="120" y="32"/>
                        <a:pt x="119" y="28"/>
                        <a:pt x="127" y="25"/>
                      </a:cubicBezTo>
                      <a:cubicBezTo>
                        <a:pt x="138" y="29"/>
                        <a:pt x="131" y="33"/>
                        <a:pt x="125" y="39"/>
                      </a:cubicBezTo>
                      <a:cubicBezTo>
                        <a:pt x="122" y="48"/>
                        <a:pt x="119" y="48"/>
                        <a:pt x="111" y="45"/>
                      </a:cubicBezTo>
                      <a:cubicBezTo>
                        <a:pt x="98" y="48"/>
                        <a:pt x="99" y="50"/>
                        <a:pt x="109" y="57"/>
                      </a:cubicBezTo>
                      <a:cubicBezTo>
                        <a:pt x="117" y="69"/>
                        <a:pt x="105" y="70"/>
                        <a:pt x="95" y="73"/>
                      </a:cubicBezTo>
                      <a:cubicBezTo>
                        <a:pt x="91" y="74"/>
                        <a:pt x="83" y="77"/>
                        <a:pt x="83" y="77"/>
                      </a:cubicBezTo>
                      <a:cubicBezTo>
                        <a:pt x="80" y="86"/>
                        <a:pt x="76" y="92"/>
                        <a:pt x="73" y="101"/>
                      </a:cubicBezTo>
                      <a:cubicBezTo>
                        <a:pt x="72" y="105"/>
                        <a:pt x="69" y="113"/>
                        <a:pt x="69" y="113"/>
                      </a:cubicBezTo>
                      <a:cubicBezTo>
                        <a:pt x="58" y="110"/>
                        <a:pt x="60" y="106"/>
                        <a:pt x="51" y="99"/>
                      </a:cubicBezTo>
                      <a:cubicBezTo>
                        <a:pt x="45" y="95"/>
                        <a:pt x="33" y="87"/>
                        <a:pt x="33" y="87"/>
                      </a:cubicBezTo>
                      <a:cubicBezTo>
                        <a:pt x="25" y="92"/>
                        <a:pt x="26" y="98"/>
                        <a:pt x="17" y="95"/>
                      </a:cubicBezTo>
                      <a:cubicBezTo>
                        <a:pt x="16" y="93"/>
                        <a:pt x="0" y="81"/>
                        <a:pt x="7" y="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69" name="Freeform 193"/>
                <p:cNvSpPr>
                  <a:spLocks/>
                </p:cNvSpPr>
                <p:nvPr/>
              </p:nvSpPr>
              <p:spPr bwMode="ltGray">
                <a:xfrm>
                  <a:off x="3194" y="1718"/>
                  <a:ext cx="46" cy="3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4" y="0"/>
                    </a:cxn>
                    <a:cxn ang="0">
                      <a:pos x="46" y="16"/>
                    </a:cxn>
                    <a:cxn ang="0">
                      <a:pos x="24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6" h="34">
                      <a:moveTo>
                        <a:pt x="0" y="24"/>
                      </a:moveTo>
                      <a:cubicBezTo>
                        <a:pt x="22" y="17"/>
                        <a:pt x="7" y="12"/>
                        <a:pt x="24" y="0"/>
                      </a:cubicBezTo>
                      <a:cubicBezTo>
                        <a:pt x="43" y="6"/>
                        <a:pt x="21" y="12"/>
                        <a:pt x="46" y="16"/>
                      </a:cubicBezTo>
                      <a:cubicBezTo>
                        <a:pt x="42" y="28"/>
                        <a:pt x="34" y="23"/>
                        <a:pt x="24" y="20"/>
                      </a:cubicBezTo>
                      <a:cubicBezTo>
                        <a:pt x="3" y="34"/>
                        <a:pt x="12" y="16"/>
                        <a:pt x="0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0" name="Freeform 194"/>
                <p:cNvSpPr>
                  <a:spLocks/>
                </p:cNvSpPr>
                <p:nvPr/>
              </p:nvSpPr>
              <p:spPr bwMode="ltGray">
                <a:xfrm>
                  <a:off x="3233" y="167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7" y="43"/>
                    </a:cxn>
                    <a:cxn ang="0">
                      <a:pos x="13" y="17"/>
                    </a:cxn>
                    <a:cxn ang="0">
                      <a:pos x="29" y="19"/>
                    </a:cxn>
                    <a:cxn ang="0">
                      <a:pos x="25" y="33"/>
                    </a:cxn>
                    <a:cxn ang="0">
                      <a:pos x="17" y="43"/>
                    </a:cxn>
                  </a:cxnLst>
                  <a:rect l="0" t="0" r="r" b="b"/>
                  <a:pathLst>
                    <a:path w="39" h="47">
                      <a:moveTo>
                        <a:pt x="17" y="43"/>
                      </a:moveTo>
                      <a:cubicBezTo>
                        <a:pt x="0" y="39"/>
                        <a:pt x="6" y="28"/>
                        <a:pt x="13" y="17"/>
                      </a:cubicBezTo>
                      <a:cubicBezTo>
                        <a:pt x="7" y="0"/>
                        <a:pt x="24" y="16"/>
                        <a:pt x="29" y="19"/>
                      </a:cubicBezTo>
                      <a:cubicBezTo>
                        <a:pt x="36" y="29"/>
                        <a:pt x="39" y="30"/>
                        <a:pt x="25" y="33"/>
                      </a:cubicBezTo>
                      <a:cubicBezTo>
                        <a:pt x="21" y="46"/>
                        <a:pt x="25" y="47"/>
                        <a:pt x="17" y="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1" name="Freeform 195"/>
                <p:cNvSpPr>
                  <a:spLocks/>
                </p:cNvSpPr>
                <p:nvPr/>
              </p:nvSpPr>
              <p:spPr bwMode="ltGray">
                <a:xfrm>
                  <a:off x="3277" y="1662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11" y="18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1" y="18"/>
                    </a:cxn>
                  </a:cxnLst>
                  <a:rect l="0" t="0" r="r" b="b"/>
                  <a:pathLst>
                    <a:path w="25" h="27">
                      <a:moveTo>
                        <a:pt x="11" y="18"/>
                      </a:moveTo>
                      <a:cubicBezTo>
                        <a:pt x="6" y="16"/>
                        <a:pt x="0" y="16"/>
                        <a:pt x="7" y="8"/>
                      </a:cubicBezTo>
                      <a:cubicBezTo>
                        <a:pt x="10" y="4"/>
                        <a:pt x="19" y="0"/>
                        <a:pt x="19" y="0"/>
                      </a:cubicBezTo>
                      <a:cubicBezTo>
                        <a:pt x="25" y="9"/>
                        <a:pt x="20" y="27"/>
                        <a:pt x="11" y="1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2" name="Freeform 196"/>
                <p:cNvSpPr>
                  <a:spLocks/>
                </p:cNvSpPr>
                <p:nvPr/>
              </p:nvSpPr>
              <p:spPr bwMode="ltGray">
                <a:xfrm>
                  <a:off x="3061" y="1482"/>
                  <a:ext cx="62" cy="238"/>
                </a:xfrm>
                <a:custGeom>
                  <a:avLst/>
                  <a:gdLst/>
                  <a:ahLst/>
                  <a:cxnLst>
                    <a:cxn ang="0">
                      <a:pos x="3" y="60"/>
                    </a:cxn>
                    <a:cxn ang="0">
                      <a:pos x="11" y="32"/>
                    </a:cxn>
                    <a:cxn ang="0">
                      <a:pos x="13" y="2"/>
                    </a:cxn>
                    <a:cxn ang="0">
                      <a:pos x="19" y="6"/>
                    </a:cxn>
                    <a:cxn ang="0">
                      <a:pos x="25" y="30"/>
                    </a:cxn>
                    <a:cxn ang="0">
                      <a:pos x="49" y="94"/>
                    </a:cxn>
                    <a:cxn ang="0">
                      <a:pos x="57" y="122"/>
                    </a:cxn>
                    <a:cxn ang="0">
                      <a:pos x="61" y="134"/>
                    </a:cxn>
                    <a:cxn ang="0">
                      <a:pos x="51" y="148"/>
                    </a:cxn>
                    <a:cxn ang="0">
                      <a:pos x="39" y="144"/>
                    </a:cxn>
                    <a:cxn ang="0">
                      <a:pos x="27" y="162"/>
                    </a:cxn>
                    <a:cxn ang="0">
                      <a:pos x="51" y="220"/>
                    </a:cxn>
                    <a:cxn ang="0">
                      <a:pos x="35" y="230"/>
                    </a:cxn>
                    <a:cxn ang="0">
                      <a:pos x="11" y="238"/>
                    </a:cxn>
                    <a:cxn ang="0">
                      <a:pos x="11" y="196"/>
                    </a:cxn>
                    <a:cxn ang="0">
                      <a:pos x="9" y="140"/>
                    </a:cxn>
                    <a:cxn ang="0">
                      <a:pos x="19" y="122"/>
                    </a:cxn>
                    <a:cxn ang="0">
                      <a:pos x="1" y="76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62" h="238">
                      <a:moveTo>
                        <a:pt x="3" y="60"/>
                      </a:moveTo>
                      <a:cubicBezTo>
                        <a:pt x="5" y="47"/>
                        <a:pt x="4" y="42"/>
                        <a:pt x="11" y="32"/>
                      </a:cubicBezTo>
                      <a:cubicBezTo>
                        <a:pt x="12" y="22"/>
                        <a:pt x="10" y="12"/>
                        <a:pt x="13" y="2"/>
                      </a:cubicBezTo>
                      <a:cubicBezTo>
                        <a:pt x="14" y="0"/>
                        <a:pt x="18" y="4"/>
                        <a:pt x="19" y="6"/>
                      </a:cubicBezTo>
                      <a:cubicBezTo>
                        <a:pt x="24" y="13"/>
                        <a:pt x="23" y="22"/>
                        <a:pt x="25" y="30"/>
                      </a:cubicBezTo>
                      <a:cubicBezTo>
                        <a:pt x="31" y="53"/>
                        <a:pt x="44" y="71"/>
                        <a:pt x="49" y="94"/>
                      </a:cubicBezTo>
                      <a:cubicBezTo>
                        <a:pt x="51" y="104"/>
                        <a:pt x="54" y="113"/>
                        <a:pt x="57" y="122"/>
                      </a:cubicBezTo>
                      <a:cubicBezTo>
                        <a:pt x="58" y="126"/>
                        <a:pt x="61" y="134"/>
                        <a:pt x="61" y="134"/>
                      </a:cubicBezTo>
                      <a:cubicBezTo>
                        <a:pt x="59" y="144"/>
                        <a:pt x="62" y="155"/>
                        <a:pt x="51" y="148"/>
                      </a:cubicBezTo>
                      <a:cubicBezTo>
                        <a:pt x="48" y="143"/>
                        <a:pt x="47" y="137"/>
                        <a:pt x="39" y="144"/>
                      </a:cubicBezTo>
                      <a:cubicBezTo>
                        <a:pt x="34" y="149"/>
                        <a:pt x="27" y="162"/>
                        <a:pt x="27" y="162"/>
                      </a:cubicBezTo>
                      <a:cubicBezTo>
                        <a:pt x="31" y="184"/>
                        <a:pt x="44" y="199"/>
                        <a:pt x="51" y="220"/>
                      </a:cubicBezTo>
                      <a:cubicBezTo>
                        <a:pt x="47" y="231"/>
                        <a:pt x="47" y="232"/>
                        <a:pt x="35" y="230"/>
                      </a:cubicBezTo>
                      <a:cubicBezTo>
                        <a:pt x="23" y="222"/>
                        <a:pt x="21" y="232"/>
                        <a:pt x="11" y="238"/>
                      </a:cubicBezTo>
                      <a:cubicBezTo>
                        <a:pt x="4" y="227"/>
                        <a:pt x="10" y="208"/>
                        <a:pt x="11" y="196"/>
                      </a:cubicBezTo>
                      <a:cubicBezTo>
                        <a:pt x="9" y="179"/>
                        <a:pt x="3" y="157"/>
                        <a:pt x="9" y="140"/>
                      </a:cubicBezTo>
                      <a:cubicBezTo>
                        <a:pt x="11" y="133"/>
                        <a:pt x="17" y="129"/>
                        <a:pt x="19" y="122"/>
                      </a:cubicBezTo>
                      <a:cubicBezTo>
                        <a:pt x="13" y="105"/>
                        <a:pt x="17" y="86"/>
                        <a:pt x="1" y="76"/>
                      </a:cubicBezTo>
                      <a:cubicBezTo>
                        <a:pt x="0" y="72"/>
                        <a:pt x="3" y="50"/>
                        <a:pt x="3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3" name="Freeform 197"/>
                <p:cNvSpPr>
                  <a:spLocks/>
                </p:cNvSpPr>
                <p:nvPr/>
              </p:nvSpPr>
              <p:spPr bwMode="ltGray">
                <a:xfrm>
                  <a:off x="1510" y="2454"/>
                  <a:ext cx="47" cy="114"/>
                </a:xfrm>
                <a:custGeom>
                  <a:avLst/>
                  <a:gdLst/>
                  <a:ahLst/>
                  <a:cxnLst>
                    <a:cxn ang="0">
                      <a:pos x="6" y="58"/>
                    </a:cxn>
                    <a:cxn ang="0">
                      <a:pos x="20" y="0"/>
                    </a:cxn>
                    <a:cxn ang="0">
                      <a:pos x="36" y="28"/>
                    </a:cxn>
                    <a:cxn ang="0">
                      <a:pos x="38" y="46"/>
                    </a:cxn>
                    <a:cxn ang="0">
                      <a:pos x="42" y="58"/>
                    </a:cxn>
                    <a:cxn ang="0">
                      <a:pos x="26" y="104"/>
                    </a:cxn>
                    <a:cxn ang="0">
                      <a:pos x="8" y="108"/>
                    </a:cxn>
                    <a:cxn ang="0">
                      <a:pos x="0" y="74"/>
                    </a:cxn>
                    <a:cxn ang="0">
                      <a:pos x="2" y="66"/>
                    </a:cxn>
                    <a:cxn ang="0">
                      <a:pos x="6" y="58"/>
                    </a:cxn>
                  </a:cxnLst>
                  <a:rect l="0" t="0" r="r" b="b"/>
                  <a:pathLst>
                    <a:path w="47" h="114">
                      <a:moveTo>
                        <a:pt x="6" y="58"/>
                      </a:moveTo>
                      <a:cubicBezTo>
                        <a:pt x="3" y="48"/>
                        <a:pt x="6" y="5"/>
                        <a:pt x="20" y="0"/>
                      </a:cubicBezTo>
                      <a:cubicBezTo>
                        <a:pt x="32" y="4"/>
                        <a:pt x="32" y="17"/>
                        <a:pt x="36" y="28"/>
                      </a:cubicBezTo>
                      <a:cubicBezTo>
                        <a:pt x="33" y="38"/>
                        <a:pt x="33" y="32"/>
                        <a:pt x="38" y="46"/>
                      </a:cubicBezTo>
                      <a:cubicBezTo>
                        <a:pt x="39" y="50"/>
                        <a:pt x="42" y="58"/>
                        <a:pt x="42" y="58"/>
                      </a:cubicBezTo>
                      <a:cubicBezTo>
                        <a:pt x="44" y="77"/>
                        <a:pt x="47" y="97"/>
                        <a:pt x="26" y="104"/>
                      </a:cubicBezTo>
                      <a:cubicBezTo>
                        <a:pt x="19" y="111"/>
                        <a:pt x="17" y="114"/>
                        <a:pt x="8" y="108"/>
                      </a:cubicBezTo>
                      <a:cubicBezTo>
                        <a:pt x="4" y="97"/>
                        <a:pt x="4" y="85"/>
                        <a:pt x="0" y="74"/>
                      </a:cubicBezTo>
                      <a:cubicBezTo>
                        <a:pt x="1" y="71"/>
                        <a:pt x="1" y="69"/>
                        <a:pt x="2" y="66"/>
                      </a:cubicBezTo>
                      <a:cubicBezTo>
                        <a:pt x="6" y="51"/>
                        <a:pt x="6" y="50"/>
                        <a:pt x="6" y="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4" name="Freeform 198"/>
                <p:cNvSpPr>
                  <a:spLocks/>
                </p:cNvSpPr>
                <p:nvPr/>
              </p:nvSpPr>
              <p:spPr bwMode="ltGray">
                <a:xfrm>
                  <a:off x="1186" y="1899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24" y="11"/>
                    </a:cxn>
                    <a:cxn ang="0">
                      <a:pos x="28" y="27"/>
                    </a:cxn>
                    <a:cxn ang="0">
                      <a:pos x="32" y="39"/>
                    </a:cxn>
                    <a:cxn ang="0">
                      <a:pos x="48" y="81"/>
                    </a:cxn>
                    <a:cxn ang="0">
                      <a:pos x="44" y="111"/>
                    </a:cxn>
                    <a:cxn ang="0">
                      <a:pos x="22" y="197"/>
                    </a:cxn>
                    <a:cxn ang="0">
                      <a:pos x="10" y="221"/>
                    </a:cxn>
                    <a:cxn ang="0">
                      <a:pos x="2" y="233"/>
                    </a:cxn>
                    <a:cxn ang="0">
                      <a:pos x="0" y="239"/>
                    </a:cxn>
                    <a:cxn ang="0">
                      <a:pos x="2" y="123"/>
                    </a:cxn>
                    <a:cxn ang="0">
                      <a:pos x="16" y="29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55" h="239">
                      <a:moveTo>
                        <a:pt x="24" y="11"/>
                      </a:moveTo>
                      <a:cubicBezTo>
                        <a:pt x="30" y="29"/>
                        <a:pt x="21" y="0"/>
                        <a:pt x="28" y="27"/>
                      </a:cubicBezTo>
                      <a:cubicBezTo>
                        <a:pt x="29" y="31"/>
                        <a:pt x="32" y="39"/>
                        <a:pt x="32" y="39"/>
                      </a:cubicBezTo>
                      <a:cubicBezTo>
                        <a:pt x="27" y="55"/>
                        <a:pt x="31" y="75"/>
                        <a:pt x="48" y="81"/>
                      </a:cubicBezTo>
                      <a:cubicBezTo>
                        <a:pt x="55" y="91"/>
                        <a:pt x="47" y="101"/>
                        <a:pt x="44" y="111"/>
                      </a:cubicBezTo>
                      <a:cubicBezTo>
                        <a:pt x="35" y="139"/>
                        <a:pt x="31" y="169"/>
                        <a:pt x="22" y="197"/>
                      </a:cubicBezTo>
                      <a:cubicBezTo>
                        <a:pt x="19" y="205"/>
                        <a:pt x="14" y="213"/>
                        <a:pt x="10" y="221"/>
                      </a:cubicBezTo>
                      <a:cubicBezTo>
                        <a:pt x="8" y="225"/>
                        <a:pt x="5" y="229"/>
                        <a:pt x="2" y="233"/>
                      </a:cubicBezTo>
                      <a:cubicBezTo>
                        <a:pt x="1" y="235"/>
                        <a:pt x="0" y="239"/>
                        <a:pt x="0" y="239"/>
                      </a:cubicBezTo>
                      <a:lnTo>
                        <a:pt x="2" y="123"/>
                      </a:lnTo>
                      <a:lnTo>
                        <a:pt x="16" y="29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5" name="Freeform 199"/>
                <p:cNvSpPr>
                  <a:spLocks/>
                </p:cNvSpPr>
                <p:nvPr/>
              </p:nvSpPr>
              <p:spPr bwMode="ltGray">
                <a:xfrm>
                  <a:off x="1819" y="2717"/>
                  <a:ext cx="291" cy="399"/>
                </a:xfrm>
                <a:custGeom>
                  <a:avLst/>
                  <a:gdLst/>
                  <a:ahLst/>
                  <a:cxnLst>
                    <a:cxn ang="0">
                      <a:pos x="33" y="55"/>
                    </a:cxn>
                    <a:cxn ang="0">
                      <a:pos x="13" y="45"/>
                    </a:cxn>
                    <a:cxn ang="0">
                      <a:pos x="7" y="41"/>
                    </a:cxn>
                    <a:cxn ang="0">
                      <a:pos x="3" y="23"/>
                    </a:cxn>
                    <a:cxn ang="0">
                      <a:pos x="17" y="5"/>
                    </a:cxn>
                    <a:cxn ang="0">
                      <a:pos x="29" y="15"/>
                    </a:cxn>
                    <a:cxn ang="0">
                      <a:pos x="41" y="31"/>
                    </a:cxn>
                    <a:cxn ang="0">
                      <a:pos x="59" y="37"/>
                    </a:cxn>
                    <a:cxn ang="0">
                      <a:pos x="83" y="77"/>
                    </a:cxn>
                    <a:cxn ang="0">
                      <a:pos x="103" y="97"/>
                    </a:cxn>
                    <a:cxn ang="0">
                      <a:pos x="137" y="141"/>
                    </a:cxn>
                    <a:cxn ang="0">
                      <a:pos x="185" y="195"/>
                    </a:cxn>
                    <a:cxn ang="0">
                      <a:pos x="191" y="207"/>
                    </a:cxn>
                    <a:cxn ang="0">
                      <a:pos x="215" y="219"/>
                    </a:cxn>
                    <a:cxn ang="0">
                      <a:pos x="241" y="239"/>
                    </a:cxn>
                    <a:cxn ang="0">
                      <a:pos x="227" y="239"/>
                    </a:cxn>
                    <a:cxn ang="0">
                      <a:pos x="215" y="231"/>
                    </a:cxn>
                    <a:cxn ang="0">
                      <a:pos x="205" y="239"/>
                    </a:cxn>
                    <a:cxn ang="0">
                      <a:pos x="221" y="255"/>
                    </a:cxn>
                    <a:cxn ang="0">
                      <a:pos x="237" y="285"/>
                    </a:cxn>
                    <a:cxn ang="0">
                      <a:pos x="241" y="297"/>
                    </a:cxn>
                    <a:cxn ang="0">
                      <a:pos x="253" y="307"/>
                    </a:cxn>
                    <a:cxn ang="0">
                      <a:pos x="255" y="289"/>
                    </a:cxn>
                    <a:cxn ang="0">
                      <a:pos x="271" y="283"/>
                    </a:cxn>
                    <a:cxn ang="0">
                      <a:pos x="273" y="295"/>
                    </a:cxn>
                    <a:cxn ang="0">
                      <a:pos x="279" y="299"/>
                    </a:cxn>
                    <a:cxn ang="0">
                      <a:pos x="291" y="311"/>
                    </a:cxn>
                    <a:cxn ang="0">
                      <a:pos x="275" y="315"/>
                    </a:cxn>
                    <a:cxn ang="0">
                      <a:pos x="277" y="335"/>
                    </a:cxn>
                    <a:cxn ang="0">
                      <a:pos x="281" y="367"/>
                    </a:cxn>
                    <a:cxn ang="0">
                      <a:pos x="273" y="393"/>
                    </a:cxn>
                    <a:cxn ang="0">
                      <a:pos x="271" y="399"/>
                    </a:cxn>
                    <a:cxn ang="0">
                      <a:pos x="257" y="385"/>
                    </a:cxn>
                    <a:cxn ang="0">
                      <a:pos x="239" y="379"/>
                    </a:cxn>
                    <a:cxn ang="0">
                      <a:pos x="213" y="355"/>
                    </a:cxn>
                    <a:cxn ang="0">
                      <a:pos x="201" y="347"/>
                    </a:cxn>
                    <a:cxn ang="0">
                      <a:pos x="189" y="333"/>
                    </a:cxn>
                    <a:cxn ang="0">
                      <a:pos x="175" y="315"/>
                    </a:cxn>
                    <a:cxn ang="0">
                      <a:pos x="153" y="281"/>
                    </a:cxn>
                    <a:cxn ang="0">
                      <a:pos x="133" y="245"/>
                    </a:cxn>
                    <a:cxn ang="0">
                      <a:pos x="117" y="209"/>
                    </a:cxn>
                    <a:cxn ang="0">
                      <a:pos x="119" y="195"/>
                    </a:cxn>
                    <a:cxn ang="0">
                      <a:pos x="93" y="167"/>
                    </a:cxn>
                    <a:cxn ang="0">
                      <a:pos x="85" y="149"/>
                    </a:cxn>
                    <a:cxn ang="0">
                      <a:pos x="73" y="117"/>
                    </a:cxn>
                    <a:cxn ang="0">
                      <a:pos x="55" y="107"/>
                    </a:cxn>
                    <a:cxn ang="0">
                      <a:pos x="41" y="79"/>
                    </a:cxn>
                    <a:cxn ang="0">
                      <a:pos x="29" y="55"/>
                    </a:cxn>
                    <a:cxn ang="0">
                      <a:pos x="33" y="55"/>
                    </a:cxn>
                  </a:cxnLst>
                  <a:rect l="0" t="0" r="r" b="b"/>
                  <a:pathLst>
                    <a:path w="291" h="399">
                      <a:moveTo>
                        <a:pt x="33" y="55"/>
                      </a:moveTo>
                      <a:cubicBezTo>
                        <a:pt x="20" y="52"/>
                        <a:pt x="27" y="55"/>
                        <a:pt x="13" y="45"/>
                      </a:cubicBezTo>
                      <a:cubicBezTo>
                        <a:pt x="11" y="44"/>
                        <a:pt x="7" y="41"/>
                        <a:pt x="7" y="41"/>
                      </a:cubicBezTo>
                      <a:cubicBezTo>
                        <a:pt x="2" y="34"/>
                        <a:pt x="0" y="31"/>
                        <a:pt x="3" y="23"/>
                      </a:cubicBezTo>
                      <a:cubicBezTo>
                        <a:pt x="5" y="8"/>
                        <a:pt x="2" y="0"/>
                        <a:pt x="17" y="5"/>
                      </a:cubicBezTo>
                      <a:cubicBezTo>
                        <a:pt x="21" y="9"/>
                        <a:pt x="26" y="11"/>
                        <a:pt x="29" y="15"/>
                      </a:cubicBezTo>
                      <a:cubicBezTo>
                        <a:pt x="34" y="21"/>
                        <a:pt x="32" y="27"/>
                        <a:pt x="41" y="31"/>
                      </a:cubicBezTo>
                      <a:cubicBezTo>
                        <a:pt x="47" y="34"/>
                        <a:pt x="59" y="37"/>
                        <a:pt x="59" y="37"/>
                      </a:cubicBezTo>
                      <a:cubicBezTo>
                        <a:pt x="69" y="53"/>
                        <a:pt x="67" y="66"/>
                        <a:pt x="83" y="77"/>
                      </a:cubicBezTo>
                      <a:cubicBezTo>
                        <a:pt x="88" y="84"/>
                        <a:pt x="96" y="92"/>
                        <a:pt x="103" y="97"/>
                      </a:cubicBezTo>
                      <a:cubicBezTo>
                        <a:pt x="113" y="111"/>
                        <a:pt x="119" y="135"/>
                        <a:pt x="137" y="141"/>
                      </a:cubicBezTo>
                      <a:cubicBezTo>
                        <a:pt x="150" y="161"/>
                        <a:pt x="168" y="178"/>
                        <a:pt x="185" y="195"/>
                      </a:cubicBezTo>
                      <a:cubicBezTo>
                        <a:pt x="202" y="212"/>
                        <a:pt x="178" y="191"/>
                        <a:pt x="191" y="207"/>
                      </a:cubicBezTo>
                      <a:cubicBezTo>
                        <a:pt x="196" y="214"/>
                        <a:pt x="208" y="214"/>
                        <a:pt x="215" y="219"/>
                      </a:cubicBezTo>
                      <a:cubicBezTo>
                        <a:pt x="219" y="230"/>
                        <a:pt x="231" y="236"/>
                        <a:pt x="241" y="239"/>
                      </a:cubicBezTo>
                      <a:cubicBezTo>
                        <a:pt x="235" y="241"/>
                        <a:pt x="234" y="243"/>
                        <a:pt x="227" y="239"/>
                      </a:cubicBezTo>
                      <a:cubicBezTo>
                        <a:pt x="223" y="237"/>
                        <a:pt x="215" y="231"/>
                        <a:pt x="215" y="231"/>
                      </a:cubicBezTo>
                      <a:cubicBezTo>
                        <a:pt x="211" y="232"/>
                        <a:pt x="205" y="233"/>
                        <a:pt x="205" y="239"/>
                      </a:cubicBezTo>
                      <a:cubicBezTo>
                        <a:pt x="205" y="245"/>
                        <a:pt x="218" y="251"/>
                        <a:pt x="221" y="255"/>
                      </a:cubicBezTo>
                      <a:cubicBezTo>
                        <a:pt x="229" y="266"/>
                        <a:pt x="233" y="273"/>
                        <a:pt x="237" y="285"/>
                      </a:cubicBezTo>
                      <a:cubicBezTo>
                        <a:pt x="238" y="289"/>
                        <a:pt x="237" y="295"/>
                        <a:pt x="241" y="297"/>
                      </a:cubicBezTo>
                      <a:cubicBezTo>
                        <a:pt x="249" y="303"/>
                        <a:pt x="245" y="299"/>
                        <a:pt x="253" y="307"/>
                      </a:cubicBezTo>
                      <a:cubicBezTo>
                        <a:pt x="258" y="293"/>
                        <a:pt x="258" y="299"/>
                        <a:pt x="255" y="289"/>
                      </a:cubicBezTo>
                      <a:cubicBezTo>
                        <a:pt x="258" y="279"/>
                        <a:pt x="262" y="281"/>
                        <a:pt x="271" y="283"/>
                      </a:cubicBezTo>
                      <a:cubicBezTo>
                        <a:pt x="289" y="301"/>
                        <a:pt x="270" y="278"/>
                        <a:pt x="273" y="295"/>
                      </a:cubicBezTo>
                      <a:cubicBezTo>
                        <a:pt x="273" y="297"/>
                        <a:pt x="277" y="297"/>
                        <a:pt x="279" y="299"/>
                      </a:cubicBezTo>
                      <a:cubicBezTo>
                        <a:pt x="283" y="303"/>
                        <a:pt x="291" y="311"/>
                        <a:pt x="291" y="311"/>
                      </a:cubicBezTo>
                      <a:cubicBezTo>
                        <a:pt x="288" y="325"/>
                        <a:pt x="285" y="322"/>
                        <a:pt x="275" y="315"/>
                      </a:cubicBezTo>
                      <a:cubicBezTo>
                        <a:pt x="272" y="323"/>
                        <a:pt x="274" y="327"/>
                        <a:pt x="277" y="335"/>
                      </a:cubicBezTo>
                      <a:cubicBezTo>
                        <a:pt x="275" y="347"/>
                        <a:pt x="277" y="356"/>
                        <a:pt x="281" y="367"/>
                      </a:cubicBezTo>
                      <a:cubicBezTo>
                        <a:pt x="278" y="376"/>
                        <a:pt x="276" y="384"/>
                        <a:pt x="273" y="393"/>
                      </a:cubicBezTo>
                      <a:cubicBezTo>
                        <a:pt x="272" y="395"/>
                        <a:pt x="271" y="399"/>
                        <a:pt x="271" y="399"/>
                      </a:cubicBezTo>
                      <a:cubicBezTo>
                        <a:pt x="260" y="395"/>
                        <a:pt x="266" y="399"/>
                        <a:pt x="257" y="385"/>
                      </a:cubicBezTo>
                      <a:cubicBezTo>
                        <a:pt x="253" y="380"/>
                        <a:pt x="239" y="379"/>
                        <a:pt x="239" y="379"/>
                      </a:cubicBezTo>
                      <a:cubicBezTo>
                        <a:pt x="232" y="369"/>
                        <a:pt x="223" y="362"/>
                        <a:pt x="213" y="355"/>
                      </a:cubicBezTo>
                      <a:cubicBezTo>
                        <a:pt x="209" y="352"/>
                        <a:pt x="201" y="347"/>
                        <a:pt x="201" y="347"/>
                      </a:cubicBezTo>
                      <a:cubicBezTo>
                        <a:pt x="196" y="340"/>
                        <a:pt x="197" y="336"/>
                        <a:pt x="189" y="333"/>
                      </a:cubicBezTo>
                      <a:cubicBezTo>
                        <a:pt x="183" y="327"/>
                        <a:pt x="181" y="321"/>
                        <a:pt x="175" y="315"/>
                      </a:cubicBezTo>
                      <a:cubicBezTo>
                        <a:pt x="170" y="299"/>
                        <a:pt x="164" y="292"/>
                        <a:pt x="153" y="281"/>
                      </a:cubicBezTo>
                      <a:cubicBezTo>
                        <a:pt x="149" y="270"/>
                        <a:pt x="140" y="255"/>
                        <a:pt x="133" y="245"/>
                      </a:cubicBezTo>
                      <a:cubicBezTo>
                        <a:pt x="131" y="231"/>
                        <a:pt x="121" y="222"/>
                        <a:pt x="117" y="209"/>
                      </a:cubicBezTo>
                      <a:cubicBezTo>
                        <a:pt x="121" y="198"/>
                        <a:pt x="129" y="205"/>
                        <a:pt x="119" y="195"/>
                      </a:cubicBezTo>
                      <a:cubicBezTo>
                        <a:pt x="100" y="200"/>
                        <a:pt x="101" y="179"/>
                        <a:pt x="93" y="167"/>
                      </a:cubicBezTo>
                      <a:cubicBezTo>
                        <a:pt x="89" y="162"/>
                        <a:pt x="85" y="149"/>
                        <a:pt x="85" y="149"/>
                      </a:cubicBezTo>
                      <a:cubicBezTo>
                        <a:pt x="84" y="140"/>
                        <a:pt x="80" y="124"/>
                        <a:pt x="73" y="117"/>
                      </a:cubicBezTo>
                      <a:cubicBezTo>
                        <a:pt x="68" y="112"/>
                        <a:pt x="55" y="107"/>
                        <a:pt x="55" y="107"/>
                      </a:cubicBezTo>
                      <a:cubicBezTo>
                        <a:pt x="48" y="97"/>
                        <a:pt x="51" y="85"/>
                        <a:pt x="41" y="79"/>
                      </a:cubicBezTo>
                      <a:cubicBezTo>
                        <a:pt x="40" y="77"/>
                        <a:pt x="29" y="57"/>
                        <a:pt x="29" y="55"/>
                      </a:cubicBezTo>
                      <a:cubicBezTo>
                        <a:pt x="29" y="54"/>
                        <a:pt x="32" y="55"/>
                        <a:pt x="33" y="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6" name="Freeform 200"/>
                <p:cNvSpPr>
                  <a:spLocks/>
                </p:cNvSpPr>
                <p:nvPr/>
              </p:nvSpPr>
              <p:spPr bwMode="ltGray">
                <a:xfrm>
                  <a:off x="1826" y="2801"/>
                  <a:ext cx="31" cy="33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0" y="3"/>
                    </a:cxn>
                    <a:cxn ang="0">
                      <a:pos x="22" y="5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31" h="33">
                      <a:moveTo>
                        <a:pt x="18" y="21"/>
                      </a:moveTo>
                      <a:cubicBezTo>
                        <a:pt x="8" y="18"/>
                        <a:pt x="3" y="13"/>
                        <a:pt x="0" y="3"/>
                      </a:cubicBezTo>
                      <a:cubicBezTo>
                        <a:pt x="8" y="0"/>
                        <a:pt x="14" y="2"/>
                        <a:pt x="22" y="5"/>
                      </a:cubicBezTo>
                      <a:cubicBezTo>
                        <a:pt x="31" y="33"/>
                        <a:pt x="2" y="16"/>
                        <a:pt x="18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7" name="Freeform 201"/>
                <p:cNvSpPr>
                  <a:spLocks/>
                </p:cNvSpPr>
                <p:nvPr/>
              </p:nvSpPr>
              <p:spPr bwMode="ltGray">
                <a:xfrm>
                  <a:off x="1864" y="2852"/>
                  <a:ext cx="28" cy="34"/>
                </a:xfrm>
                <a:custGeom>
                  <a:avLst/>
                  <a:gdLst/>
                  <a:ahLst/>
                  <a:cxnLst>
                    <a:cxn ang="0">
                      <a:pos x="16" y="28"/>
                    </a:cxn>
                    <a:cxn ang="0">
                      <a:pos x="0" y="12"/>
                    </a:cxn>
                    <a:cxn ang="0">
                      <a:pos x="14" y="6"/>
                    </a:cxn>
                    <a:cxn ang="0">
                      <a:pos x="28" y="30"/>
                    </a:cxn>
                    <a:cxn ang="0">
                      <a:pos x="16" y="28"/>
                    </a:cxn>
                  </a:cxnLst>
                  <a:rect l="0" t="0" r="r" b="b"/>
                  <a:pathLst>
                    <a:path w="28" h="34">
                      <a:moveTo>
                        <a:pt x="16" y="28"/>
                      </a:moveTo>
                      <a:cubicBezTo>
                        <a:pt x="11" y="21"/>
                        <a:pt x="7" y="17"/>
                        <a:pt x="0" y="12"/>
                      </a:cubicBezTo>
                      <a:cubicBezTo>
                        <a:pt x="3" y="2"/>
                        <a:pt x="5" y="0"/>
                        <a:pt x="14" y="6"/>
                      </a:cubicBezTo>
                      <a:cubicBezTo>
                        <a:pt x="20" y="14"/>
                        <a:pt x="25" y="21"/>
                        <a:pt x="28" y="30"/>
                      </a:cubicBezTo>
                      <a:cubicBezTo>
                        <a:pt x="15" y="34"/>
                        <a:pt x="22" y="22"/>
                        <a:pt x="16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8" name="Freeform 202"/>
                <p:cNvSpPr>
                  <a:spLocks/>
                </p:cNvSpPr>
                <p:nvPr/>
              </p:nvSpPr>
              <p:spPr bwMode="ltGray">
                <a:xfrm>
                  <a:off x="1894" y="2932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28" y="14"/>
                    </a:cxn>
                    <a:cxn ang="0">
                      <a:pos x="26" y="22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8" h="23">
                      <a:moveTo>
                        <a:pt x="14" y="20"/>
                      </a:moveTo>
                      <a:cubicBezTo>
                        <a:pt x="8" y="11"/>
                        <a:pt x="0" y="5"/>
                        <a:pt x="14" y="0"/>
                      </a:cubicBezTo>
                      <a:cubicBezTo>
                        <a:pt x="20" y="2"/>
                        <a:pt x="28" y="14"/>
                        <a:pt x="28" y="14"/>
                      </a:cubicBezTo>
                      <a:cubicBezTo>
                        <a:pt x="27" y="17"/>
                        <a:pt x="28" y="21"/>
                        <a:pt x="26" y="22"/>
                      </a:cubicBezTo>
                      <a:cubicBezTo>
                        <a:pt x="24" y="23"/>
                        <a:pt x="8" y="14"/>
                        <a:pt x="14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79" name="Freeform 203"/>
                <p:cNvSpPr>
                  <a:spLocks/>
                </p:cNvSpPr>
                <p:nvPr/>
              </p:nvSpPr>
              <p:spPr bwMode="ltGray">
                <a:xfrm>
                  <a:off x="2200" y="2424"/>
                  <a:ext cx="77" cy="60"/>
                </a:xfrm>
                <a:custGeom>
                  <a:avLst/>
                  <a:gdLst/>
                  <a:ahLst/>
                  <a:cxnLst>
                    <a:cxn ang="0">
                      <a:pos x="14" y="54"/>
                    </a:cxn>
                    <a:cxn ang="0">
                      <a:pos x="0" y="40"/>
                    </a:cxn>
                    <a:cxn ang="0">
                      <a:pos x="20" y="10"/>
                    </a:cxn>
                    <a:cxn ang="0">
                      <a:pos x="30" y="2"/>
                    </a:cxn>
                    <a:cxn ang="0">
                      <a:pos x="42" y="6"/>
                    </a:cxn>
                    <a:cxn ang="0">
                      <a:pos x="62" y="4"/>
                    </a:cxn>
                    <a:cxn ang="0">
                      <a:pos x="74" y="12"/>
                    </a:cxn>
                    <a:cxn ang="0">
                      <a:pos x="68" y="32"/>
                    </a:cxn>
                    <a:cxn ang="0">
                      <a:pos x="46" y="44"/>
                    </a:cxn>
                    <a:cxn ang="0">
                      <a:pos x="40" y="56"/>
                    </a:cxn>
                    <a:cxn ang="0">
                      <a:pos x="28" y="60"/>
                    </a:cxn>
                    <a:cxn ang="0">
                      <a:pos x="14" y="54"/>
                    </a:cxn>
                  </a:cxnLst>
                  <a:rect l="0" t="0" r="r" b="b"/>
                  <a:pathLst>
                    <a:path w="77" h="60">
                      <a:moveTo>
                        <a:pt x="14" y="54"/>
                      </a:moveTo>
                      <a:cubicBezTo>
                        <a:pt x="4" y="52"/>
                        <a:pt x="3" y="49"/>
                        <a:pt x="0" y="40"/>
                      </a:cubicBezTo>
                      <a:cubicBezTo>
                        <a:pt x="2" y="25"/>
                        <a:pt x="5" y="15"/>
                        <a:pt x="20" y="10"/>
                      </a:cubicBezTo>
                      <a:cubicBezTo>
                        <a:pt x="23" y="6"/>
                        <a:pt x="24" y="1"/>
                        <a:pt x="30" y="2"/>
                      </a:cubicBezTo>
                      <a:cubicBezTo>
                        <a:pt x="34" y="2"/>
                        <a:pt x="42" y="6"/>
                        <a:pt x="42" y="6"/>
                      </a:cubicBezTo>
                      <a:cubicBezTo>
                        <a:pt x="49" y="4"/>
                        <a:pt x="55" y="0"/>
                        <a:pt x="62" y="4"/>
                      </a:cubicBezTo>
                      <a:cubicBezTo>
                        <a:pt x="66" y="6"/>
                        <a:pt x="74" y="12"/>
                        <a:pt x="74" y="12"/>
                      </a:cubicBezTo>
                      <a:cubicBezTo>
                        <a:pt x="77" y="22"/>
                        <a:pt x="75" y="25"/>
                        <a:pt x="68" y="32"/>
                      </a:cubicBezTo>
                      <a:cubicBezTo>
                        <a:pt x="56" y="28"/>
                        <a:pt x="54" y="36"/>
                        <a:pt x="46" y="44"/>
                      </a:cubicBezTo>
                      <a:cubicBezTo>
                        <a:pt x="45" y="47"/>
                        <a:pt x="43" y="54"/>
                        <a:pt x="40" y="56"/>
                      </a:cubicBezTo>
                      <a:cubicBezTo>
                        <a:pt x="36" y="58"/>
                        <a:pt x="28" y="60"/>
                        <a:pt x="28" y="60"/>
                      </a:cubicBezTo>
                      <a:cubicBezTo>
                        <a:pt x="23" y="59"/>
                        <a:pt x="9" y="54"/>
                        <a:pt x="14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0" name="Freeform 204"/>
                <p:cNvSpPr>
                  <a:spLocks/>
                </p:cNvSpPr>
                <p:nvPr/>
              </p:nvSpPr>
              <p:spPr bwMode="ltGray">
                <a:xfrm>
                  <a:off x="2523" y="2318"/>
                  <a:ext cx="59" cy="102"/>
                </a:xfrm>
                <a:custGeom>
                  <a:avLst/>
                  <a:gdLst/>
                  <a:ahLst/>
                  <a:cxnLst>
                    <a:cxn ang="0">
                      <a:pos x="35" y="60"/>
                    </a:cxn>
                    <a:cxn ang="0">
                      <a:pos x="39" y="78"/>
                    </a:cxn>
                    <a:cxn ang="0">
                      <a:pos x="37" y="84"/>
                    </a:cxn>
                    <a:cxn ang="0">
                      <a:pos x="33" y="90"/>
                    </a:cxn>
                    <a:cxn ang="0">
                      <a:pos x="29" y="102"/>
                    </a:cxn>
                    <a:cxn ang="0">
                      <a:pos x="3" y="78"/>
                    </a:cxn>
                    <a:cxn ang="0">
                      <a:pos x="9" y="64"/>
                    </a:cxn>
                    <a:cxn ang="0">
                      <a:pos x="7" y="46"/>
                    </a:cxn>
                    <a:cxn ang="0">
                      <a:pos x="21" y="30"/>
                    </a:cxn>
                    <a:cxn ang="0">
                      <a:pos x="43" y="0"/>
                    </a:cxn>
                    <a:cxn ang="0">
                      <a:pos x="49" y="14"/>
                    </a:cxn>
                    <a:cxn ang="0">
                      <a:pos x="51" y="34"/>
                    </a:cxn>
                    <a:cxn ang="0">
                      <a:pos x="39" y="66"/>
                    </a:cxn>
                    <a:cxn ang="0">
                      <a:pos x="35" y="60"/>
                    </a:cxn>
                  </a:cxnLst>
                  <a:rect l="0" t="0" r="r" b="b"/>
                  <a:pathLst>
                    <a:path w="59" h="102">
                      <a:moveTo>
                        <a:pt x="35" y="60"/>
                      </a:moveTo>
                      <a:cubicBezTo>
                        <a:pt x="32" y="68"/>
                        <a:pt x="34" y="71"/>
                        <a:pt x="39" y="78"/>
                      </a:cubicBezTo>
                      <a:cubicBezTo>
                        <a:pt x="38" y="80"/>
                        <a:pt x="38" y="82"/>
                        <a:pt x="37" y="84"/>
                      </a:cubicBezTo>
                      <a:cubicBezTo>
                        <a:pt x="36" y="86"/>
                        <a:pt x="34" y="88"/>
                        <a:pt x="33" y="90"/>
                      </a:cubicBezTo>
                      <a:cubicBezTo>
                        <a:pt x="31" y="94"/>
                        <a:pt x="29" y="102"/>
                        <a:pt x="29" y="102"/>
                      </a:cubicBezTo>
                      <a:cubicBezTo>
                        <a:pt x="7" y="98"/>
                        <a:pt x="18" y="88"/>
                        <a:pt x="3" y="78"/>
                      </a:cubicBezTo>
                      <a:cubicBezTo>
                        <a:pt x="0" y="70"/>
                        <a:pt x="0" y="67"/>
                        <a:pt x="9" y="64"/>
                      </a:cubicBezTo>
                      <a:cubicBezTo>
                        <a:pt x="15" y="56"/>
                        <a:pt x="12" y="54"/>
                        <a:pt x="7" y="46"/>
                      </a:cubicBezTo>
                      <a:cubicBezTo>
                        <a:pt x="10" y="33"/>
                        <a:pt x="11" y="37"/>
                        <a:pt x="21" y="30"/>
                      </a:cubicBezTo>
                      <a:cubicBezTo>
                        <a:pt x="28" y="19"/>
                        <a:pt x="36" y="10"/>
                        <a:pt x="43" y="0"/>
                      </a:cubicBezTo>
                      <a:cubicBezTo>
                        <a:pt x="52" y="3"/>
                        <a:pt x="52" y="6"/>
                        <a:pt x="49" y="14"/>
                      </a:cubicBezTo>
                      <a:cubicBezTo>
                        <a:pt x="59" y="17"/>
                        <a:pt x="53" y="25"/>
                        <a:pt x="51" y="34"/>
                      </a:cubicBezTo>
                      <a:cubicBezTo>
                        <a:pt x="54" y="46"/>
                        <a:pt x="49" y="59"/>
                        <a:pt x="39" y="66"/>
                      </a:cubicBezTo>
                      <a:cubicBezTo>
                        <a:pt x="32" y="61"/>
                        <a:pt x="31" y="64"/>
                        <a:pt x="35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1" name="Freeform 205"/>
                <p:cNvSpPr>
                  <a:spLocks/>
                </p:cNvSpPr>
                <p:nvPr/>
              </p:nvSpPr>
              <p:spPr bwMode="ltGray">
                <a:xfrm>
                  <a:off x="2730" y="2292"/>
                  <a:ext cx="35" cy="32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20" y="0"/>
                    </a:cxn>
                    <a:cxn ang="0">
                      <a:pos x="12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5" h="32">
                      <a:moveTo>
                        <a:pt x="4" y="22"/>
                      </a:moveTo>
                      <a:cubicBezTo>
                        <a:pt x="6" y="13"/>
                        <a:pt x="13" y="5"/>
                        <a:pt x="20" y="0"/>
                      </a:cubicBezTo>
                      <a:cubicBezTo>
                        <a:pt x="35" y="5"/>
                        <a:pt x="19" y="17"/>
                        <a:pt x="12" y="22"/>
                      </a:cubicBezTo>
                      <a:cubicBezTo>
                        <a:pt x="9" y="32"/>
                        <a:pt x="0" y="31"/>
                        <a:pt x="4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2782" name="Freeform 206"/>
                <p:cNvSpPr>
                  <a:spLocks/>
                </p:cNvSpPr>
                <p:nvPr/>
              </p:nvSpPr>
              <p:spPr bwMode="ltGray">
                <a:xfrm>
                  <a:off x="2778" y="2246"/>
                  <a:ext cx="30" cy="16"/>
                </a:xfrm>
                <a:custGeom>
                  <a:avLst/>
                  <a:gdLst/>
                  <a:ahLst/>
                  <a:cxnLst>
                    <a:cxn ang="0">
                      <a:pos x="4" y="12"/>
                    </a:cxn>
                    <a:cxn ang="0">
                      <a:pos x="14" y="0"/>
                    </a:cxn>
                    <a:cxn ang="0">
                      <a:pos x="6" y="14"/>
                    </a:cxn>
                    <a:cxn ang="0">
                      <a:pos x="0" y="16"/>
                    </a:cxn>
                    <a:cxn ang="0">
                      <a:pos x="4" y="12"/>
                    </a:cxn>
                  </a:cxnLst>
                  <a:rect l="0" t="0" r="r" b="b"/>
                  <a:pathLst>
                    <a:path w="30" h="16">
                      <a:moveTo>
                        <a:pt x="4" y="12"/>
                      </a:moveTo>
                      <a:cubicBezTo>
                        <a:pt x="1" y="3"/>
                        <a:pt x="6" y="3"/>
                        <a:pt x="14" y="0"/>
                      </a:cubicBezTo>
                      <a:cubicBezTo>
                        <a:pt x="30" y="5"/>
                        <a:pt x="14" y="12"/>
                        <a:pt x="6" y="14"/>
                      </a:cubicBezTo>
                      <a:cubicBezTo>
                        <a:pt x="4" y="14"/>
                        <a:pt x="2" y="15"/>
                        <a:pt x="0" y="16"/>
                      </a:cubicBezTo>
                      <a:cubicBezTo>
                        <a:pt x="2" y="9"/>
                        <a:pt x="1" y="9"/>
                        <a:pt x="4" y="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792783" name="Rectangle 20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9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92784" name="Rectangle 2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2785" name="Rectangle 20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6" name="Rectangle 2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792787" name="Rectangle 2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BF66B1F6-2E13-457D-AA6E-F8EB86116A06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792788" name="Picture 212" descr="ku-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792789" name="Text Box 21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6D2AAB-FDFA-481E-B1AF-E01ADA65BA83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1799" name="Picture 7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1800" name="Text Box 8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2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98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0998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ja-JP" altLang="ja-JP">
                <a:latin typeface="Arial" charset="0"/>
              </a:endParaRPr>
            </a:p>
          </p:txBody>
        </p:sp>
        <p:pic>
          <p:nvPicPr>
            <p:cNvPr id="809988" name="Picture 4" descr="slidemaster_med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8099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099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099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099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D3591CE-5079-4B0E-8750-6DF29D19BFD5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09994" name="Picture 10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09995" name="Text Box 11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3" r:id="rId12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5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grpSp>
          <p:nvGrpSpPr>
            <p:cNvPr id="815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5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5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5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5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5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815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5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pic>
              <p:nvPicPr>
                <p:cNvPr id="815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15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5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15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15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  <p:sp>
          <p:nvSpPr>
            <p:cNvPr id="815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5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ja-JP" altLang="ja-JP">
                <a:latin typeface="Arial" charset="0"/>
              </a:endParaRPr>
            </a:p>
          </p:txBody>
        </p:sp>
      </p:grpSp>
      <p:sp>
        <p:nvSpPr>
          <p:cNvPr id="81516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516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51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51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fld id="{5387DCA3-C889-4B19-80A4-F53948BB23F0}" type="slidenum">
              <a:rPr lang="en-US" altLang="ja-JP"/>
              <a:pPr/>
              <a:t>&lt;#&gt;</a:t>
            </a:fld>
            <a:endParaRPr lang="en-US" altLang="ja-JP"/>
          </a:p>
        </p:txBody>
      </p:sp>
      <p:pic>
        <p:nvPicPr>
          <p:cNvPr id="815166" name="Picture 62" descr="ku-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88913"/>
            <a:ext cx="720725" cy="573087"/>
          </a:xfrm>
          <a:prstGeom prst="rect">
            <a:avLst/>
          </a:prstGeom>
          <a:noFill/>
        </p:spPr>
      </p:pic>
      <p:sp>
        <p:nvSpPr>
          <p:cNvPr id="815167" name="Text Box 63"/>
          <p:cNvSpPr txBox="1">
            <a:spLocks noChangeArrowheads="1"/>
          </p:cNvSpPr>
          <p:nvPr userDrawn="1"/>
        </p:nvSpPr>
        <p:spPr bwMode="auto">
          <a:xfrm>
            <a:off x="7353300" y="6542088"/>
            <a:ext cx="1428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経済情報処理</a:t>
            </a:r>
            <a:r>
              <a:rPr kumimoji="0" lang="en-US" altLang="ja-JP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Ⅰ</a:t>
            </a:r>
            <a:endParaRPr kumimoji="0" lang="en-US" altLang="ja-JP" sz="1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65400"/>
            <a:ext cx="7772400" cy="396875"/>
          </a:xfrm>
        </p:spPr>
        <p:txBody>
          <a:bodyPr/>
          <a:lstStyle/>
          <a:p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プレゼンテーション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技能が必要な理由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altLang="ja-JP" sz="2400">
              <a:effectLst>
                <a:outerShdw blurRad="38100" dist="38100" dir="2700000" algn="tl">
                  <a:srgbClr val="C0C0C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962400"/>
            <a:ext cx="6019800" cy="1752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神奈川大学経済学部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経済情報処理</a:t>
            </a:r>
            <a:r>
              <a:rPr lang="en-US" altLang="ja-JP" sz="2000" dirty="0"/>
              <a:t>I</a:t>
            </a:r>
          </a:p>
          <a:p>
            <a:pPr eaLnBrk="0" hangingPunct="0">
              <a:spcBef>
                <a:spcPct val="0"/>
              </a:spcBef>
            </a:pPr>
            <a:r>
              <a:rPr lang="ja-JP" altLang="en-US" sz="2000" dirty="0"/>
              <a:t>平成</a:t>
            </a:r>
            <a:r>
              <a:rPr lang="en-US" altLang="ja-JP" sz="2000" dirty="0" smtClean="0"/>
              <a:t>23</a:t>
            </a:r>
            <a:r>
              <a:rPr lang="ja-JP" altLang="en-US" sz="2000" dirty="0" smtClean="0"/>
              <a:t>年度</a:t>
            </a:r>
            <a:endParaRPr lang="ja-JP" altLang="en-US" sz="2000" dirty="0"/>
          </a:p>
          <a:p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「社会」の情報化はどうなっているか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25" y="1268413"/>
            <a:ext cx="3141663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/>
              <a:t>PC</a:t>
            </a:r>
            <a:r>
              <a:rPr lang="ja-JP" altLang="en-US" sz="1800"/>
              <a:t>はごく普通の会社、役所、あらゆる組織においてほぼ「</a:t>
            </a:r>
            <a:r>
              <a:rPr lang="ja-JP" altLang="en-US" sz="1800">
                <a:solidFill>
                  <a:schemeClr val="tx2"/>
                </a:solidFill>
              </a:rPr>
              <a:t>事務用品</a:t>
            </a:r>
            <a:r>
              <a:rPr lang="ja-JP" altLang="en-US" sz="1800"/>
              <a:t>」として定着している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コンピュータに関する知識・技能は社会人としての「</a:t>
            </a:r>
            <a:r>
              <a:rPr lang="ja-JP" altLang="en-US" sz="1800">
                <a:solidFill>
                  <a:schemeClr val="tx2"/>
                </a:solidFill>
              </a:rPr>
              <a:t>常識</a:t>
            </a:r>
            <a:r>
              <a:rPr lang="ja-JP" altLang="en-US" sz="1800"/>
              <a:t>」となっている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新入社員は、既にコンピュータ・スキル（ソフトを使う能力と、ネットワークの基礎的な知識）を</a:t>
            </a:r>
            <a:r>
              <a:rPr lang="ja-JP" altLang="en-US" sz="1800">
                <a:solidFill>
                  <a:schemeClr val="hlink"/>
                </a:solidFill>
              </a:rPr>
              <a:t>当然身に付けているもの</a:t>
            </a:r>
            <a:r>
              <a:rPr lang="ja-JP" altLang="en-US" sz="1800"/>
              <a:t>として扱われる</a:t>
            </a:r>
          </a:p>
          <a:p>
            <a:pPr>
              <a:lnSpc>
                <a:spcPct val="80000"/>
              </a:lnSpc>
            </a:pPr>
            <a:r>
              <a:rPr lang="ja-JP" altLang="en-US" sz="1800"/>
              <a:t>現代の職場では、「読み・書き・ソロバン」を「</a:t>
            </a:r>
            <a:r>
              <a:rPr lang="en-US" altLang="ja-JP" sz="1800">
                <a:solidFill>
                  <a:schemeClr val="hlink"/>
                </a:solidFill>
              </a:rPr>
              <a:t>Word, PowerPoint</a:t>
            </a:r>
            <a:r>
              <a:rPr lang="ja-JP" altLang="en-US" sz="1800">
                <a:solidFill>
                  <a:schemeClr val="hlink"/>
                </a:solidFill>
              </a:rPr>
              <a:t>，</a:t>
            </a:r>
            <a:r>
              <a:rPr lang="en-US" altLang="ja-JP" sz="1800">
                <a:solidFill>
                  <a:schemeClr val="hlink"/>
                </a:solidFill>
              </a:rPr>
              <a:t>Excel</a:t>
            </a:r>
            <a:r>
              <a:rPr lang="ja-JP" altLang="en-US" sz="1800"/>
              <a:t>」で置き換えることもできる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8538" y="3789363"/>
          <a:ext cx="3167062" cy="2552700"/>
        </p:xfrm>
        <a:graphic>
          <a:graphicData uri="http://schemas.openxmlformats.org/presentationml/2006/ole">
            <p:oleObj spid="_x0000_s771076" name="ビットマップ イメージ" r:id="rId3" imgW="4123810" imgH="3323810" progId="PBrush">
              <p:embed/>
            </p:oleObj>
          </a:graphicData>
        </a:graphic>
      </p:graphicFrame>
      <p:pic>
        <p:nvPicPr>
          <p:cNvPr id="771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96975"/>
            <a:ext cx="31670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社会で能力を発揮するためには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24525" y="2060575"/>
            <a:ext cx="2520950" cy="4486275"/>
          </a:xfrm>
        </p:spPr>
        <p:txBody>
          <a:bodyPr/>
          <a:lstStyle/>
          <a:p>
            <a:r>
              <a:rPr lang="ja-JP" altLang="en-US" sz="2000">
                <a:solidFill>
                  <a:schemeClr val="folHlink"/>
                </a:solidFill>
              </a:rPr>
              <a:t>せっかく知識・技能があっても、相手がそのことを知らなければ「無い」の同じこと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ビジネスにおいては「沈黙は金、ではない」</a:t>
            </a:r>
          </a:p>
          <a:p>
            <a:r>
              <a:rPr lang="ja-JP" altLang="en-US" sz="2000">
                <a:solidFill>
                  <a:schemeClr val="folHlink"/>
                </a:solidFill>
              </a:rPr>
              <a:t>自らの能力を相手に伝えることから全てがはじまる</a:t>
            </a:r>
          </a:p>
          <a:p>
            <a:endParaRPr lang="en-US" altLang="ja-JP" sz="2000">
              <a:solidFill>
                <a:schemeClr val="folHlink"/>
              </a:solidFill>
            </a:endParaRPr>
          </a:p>
        </p:txBody>
      </p:sp>
      <p:graphicFrame>
        <p:nvGraphicFramePr>
          <p:cNvPr id="7567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750" y="1412875"/>
          <a:ext cx="5321300" cy="4897438"/>
        </p:xfrm>
        <a:graphic>
          <a:graphicData uri="http://schemas.openxmlformats.org/presentationml/2006/ole">
            <p:oleObj spid="_x0000_s756740" name="グラフ" r:id="rId3" imgW="9001125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8" grpId="0"/>
      <p:bldOleChart spid="756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01638"/>
            <a:ext cx="7772400" cy="944562"/>
          </a:xfrm>
        </p:spPr>
        <p:txBody>
          <a:bodyPr/>
          <a:lstStyle/>
          <a:p>
            <a:r>
              <a:rPr lang="ja-JP" altLang="en-US" sz="3600"/>
              <a:t>態度と能力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000">
                <a:solidFill>
                  <a:srgbClr val="0066FF"/>
                </a:solidFill>
              </a:rPr>
              <a:t>チャレンジ精神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主体性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協調性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コミュニケーション能力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誠実性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責任感</a:t>
            </a:r>
          </a:p>
          <a:p>
            <a:r>
              <a:rPr lang="ja-JP" altLang="en-US" sz="2000">
                <a:solidFill>
                  <a:schemeClr val="hlink"/>
                </a:solidFill>
              </a:rPr>
              <a:t>ポテンシャル</a:t>
            </a:r>
          </a:p>
          <a:p>
            <a:r>
              <a:rPr lang="ja-JP" altLang="en-US" sz="2000">
                <a:solidFill>
                  <a:srgbClr val="0066FF"/>
                </a:solidFill>
              </a:rPr>
              <a:t>職業観</a:t>
            </a:r>
          </a:p>
          <a:p>
            <a:endParaRPr lang="en-US" altLang="ja-JP" sz="2000"/>
          </a:p>
        </p:txBody>
      </p:sp>
      <p:pic>
        <p:nvPicPr>
          <p:cNvPr id="758790" name="Picture 6" descr="MPj02851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4652963"/>
            <a:ext cx="2808288" cy="1820862"/>
          </a:xfrm>
          <a:prstGeom prst="rect">
            <a:avLst/>
          </a:prstGeom>
          <a:noFill/>
        </p:spPr>
      </p:pic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4067175" y="6092825"/>
            <a:ext cx="248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>
                <a:solidFill>
                  <a:srgbClr val="0066FF"/>
                </a:solidFill>
                <a:latin typeface="Arial" charset="0"/>
              </a:rPr>
              <a:t>心の在り方、態度、精神</a:t>
            </a:r>
          </a:p>
        </p:txBody>
      </p:sp>
      <p:pic>
        <p:nvPicPr>
          <p:cNvPr id="758789" name="Picture 5" descr="MCj02330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789363"/>
            <a:ext cx="2257425" cy="2305050"/>
          </a:xfrm>
          <a:prstGeom prst="rect">
            <a:avLst/>
          </a:prstGeom>
          <a:noFill/>
        </p:spPr>
      </p:pic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5940425" y="4941888"/>
            <a:ext cx="250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具体的な技能、訓練</a:t>
            </a:r>
          </a:p>
          <a:p>
            <a:pPr eaLnBrk="0" hangingPunct="0"/>
            <a:r>
              <a:rPr kumimoji="0" lang="ja-JP" altLang="en-US" sz="2000">
                <a:solidFill>
                  <a:schemeClr val="hlink"/>
                </a:solidFill>
                <a:latin typeface="Arial" charset="0"/>
              </a:rPr>
              <a:t>によって獲得するもの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>
            <a:off x="2195513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chemeClr val="tx2"/>
                </a:solidFill>
              </a:rPr>
              <a:t>なぜコミュニケーション能力か？</a:t>
            </a:r>
          </a:p>
        </p:txBody>
      </p:sp>
      <p:pic>
        <p:nvPicPr>
          <p:cNvPr id="758795" name="Picture 11" descr="MCj029717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88913"/>
            <a:ext cx="1871662" cy="1741487"/>
          </a:xfrm>
          <a:prstGeom prst="rect">
            <a:avLst/>
          </a:prstGeom>
          <a:noFill/>
        </p:spPr>
      </p:pic>
      <p:pic>
        <p:nvPicPr>
          <p:cNvPr id="758796" name="Picture 12" descr="MPj02898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88913"/>
            <a:ext cx="1755775" cy="1773237"/>
          </a:xfrm>
          <a:prstGeom prst="rect">
            <a:avLst/>
          </a:prstGeom>
          <a:noFill/>
        </p:spPr>
      </p:pic>
      <p:sp>
        <p:nvSpPr>
          <p:cNvPr id="758797" name="AutoShape 13"/>
          <p:cNvSpPr>
            <a:spLocks noChangeArrowheads="1"/>
          </p:cNvSpPr>
          <p:nvPr/>
        </p:nvSpPr>
        <p:spPr bwMode="auto">
          <a:xfrm>
            <a:off x="5580063" y="1052513"/>
            <a:ext cx="361950" cy="5762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8" name="Oval 14"/>
          <p:cNvSpPr>
            <a:spLocks noChangeArrowheads="1"/>
          </p:cNvSpPr>
          <p:nvPr/>
        </p:nvSpPr>
        <p:spPr bwMode="auto">
          <a:xfrm>
            <a:off x="250825" y="620713"/>
            <a:ext cx="936625" cy="576262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799" name="Line 15"/>
          <p:cNvSpPr>
            <a:spLocks noChangeShapeType="1"/>
          </p:cNvSpPr>
          <p:nvPr/>
        </p:nvSpPr>
        <p:spPr bwMode="auto">
          <a:xfrm>
            <a:off x="900113" y="1196975"/>
            <a:ext cx="4032250" cy="3384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0" name="Oval 16"/>
          <p:cNvSpPr>
            <a:spLocks noChangeArrowheads="1"/>
          </p:cNvSpPr>
          <p:nvPr/>
        </p:nvSpPr>
        <p:spPr bwMode="auto">
          <a:xfrm>
            <a:off x="1476375" y="620713"/>
            <a:ext cx="1008063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1" name="Line 17"/>
          <p:cNvSpPr>
            <a:spLocks noChangeShapeType="1"/>
          </p:cNvSpPr>
          <p:nvPr/>
        </p:nvSpPr>
        <p:spPr bwMode="auto">
          <a:xfrm>
            <a:off x="2484438" y="981075"/>
            <a:ext cx="3527425" cy="2952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802" name="Oval 18"/>
          <p:cNvSpPr>
            <a:spLocks noChangeArrowheads="1"/>
          </p:cNvSpPr>
          <p:nvPr/>
        </p:nvSpPr>
        <p:spPr bwMode="auto">
          <a:xfrm>
            <a:off x="468313" y="2636838"/>
            <a:ext cx="2808287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8803" name="Line 19"/>
          <p:cNvSpPr>
            <a:spLocks noChangeShapeType="1"/>
          </p:cNvSpPr>
          <p:nvPr/>
        </p:nvSpPr>
        <p:spPr bwMode="auto">
          <a:xfrm>
            <a:off x="2627313" y="30686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>
            <a:off x="4643438" y="2205038"/>
            <a:ext cx="3240087" cy="12033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ja-JP" altLang="en-US"/>
              <a:t>組織とは、協働するための存在だからである</a:t>
            </a:r>
          </a:p>
          <a:p>
            <a:pPr>
              <a:buFontTx/>
              <a:buChar char="•"/>
            </a:pPr>
            <a:r>
              <a:rPr lang="ja-JP" altLang="en-US"/>
              <a:t>わかり易く言えば、「</a:t>
            </a:r>
            <a:r>
              <a:rPr lang="en-US" altLang="ja-JP"/>
              <a:t>1</a:t>
            </a:r>
            <a:r>
              <a:rPr lang="ja-JP" altLang="en-US"/>
              <a:t>人では仕事ができない」からである</a:t>
            </a:r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V="1">
            <a:off x="3851275" y="2924175"/>
            <a:ext cx="649288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5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5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758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5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5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758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758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fill="hold"/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5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  <p:bldP spid="758792" grpId="0"/>
      <p:bldP spid="758794" grpId="0"/>
      <p:bldP spid="758797" grpId="0" animBg="1"/>
      <p:bldP spid="758798" grpId="0" animBg="1"/>
      <p:bldP spid="758799" grpId="0" animBg="1"/>
      <p:bldP spid="758800" grpId="0" animBg="1"/>
      <p:bldP spid="758801" grpId="0" animBg="1"/>
      <p:bldP spid="758802" grpId="0" animBg="1"/>
      <p:bldP spid="758803" grpId="0" animBg="1"/>
      <p:bldP spid="758793" grpId="0" animBg="1"/>
      <p:bldP spid="7588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コミュニケーション能力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125538"/>
            <a:ext cx="2376487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「伝える」能力である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経済情報処理では、その一部であるプレゼンテーション能力の基礎作りを目指す</a:t>
            </a:r>
          </a:p>
          <a:p>
            <a:pPr>
              <a:lnSpc>
                <a:spcPct val="80000"/>
              </a:lnSpc>
            </a:pPr>
            <a:r>
              <a:rPr lang="ja-JP" altLang="en-US" sz="1600">
                <a:solidFill>
                  <a:srgbClr val="FFCC99"/>
                </a:solidFill>
              </a:rPr>
              <a:t>コンピュータを駆使したプレゼンテーションという考え方を身につけよう</a:t>
            </a:r>
          </a:p>
          <a:p>
            <a:pPr>
              <a:lnSpc>
                <a:spcPct val="80000"/>
              </a:lnSpc>
            </a:pPr>
            <a:r>
              <a:rPr lang="en-US" altLang="ja-JP" sz="1600">
                <a:solidFill>
                  <a:srgbClr val="FFCC99"/>
                </a:solidFill>
              </a:rPr>
              <a:t>PowerPoint</a:t>
            </a:r>
            <a:r>
              <a:rPr lang="ja-JP" altLang="en-US" sz="1600">
                <a:solidFill>
                  <a:srgbClr val="FFCC99"/>
                </a:solidFill>
              </a:rPr>
              <a:t>の位置づけ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メッセージを伝えるための道具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道具が使えない→話にならない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使えるようになるには、訓練が必要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音楽→楽器、料理→包丁といった関係と同じ</a:t>
            </a:r>
          </a:p>
          <a:p>
            <a:pPr>
              <a:lnSpc>
                <a:spcPct val="80000"/>
              </a:lnSpc>
            </a:pPr>
            <a:r>
              <a:rPr lang="ja-JP" altLang="en-US" sz="1200">
                <a:solidFill>
                  <a:srgbClr val="FFCC99"/>
                </a:solidFill>
              </a:rPr>
              <a:t>道具は料理の味を決めない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名人と同じ道具を使っても下手は下手</a:t>
            </a:r>
          </a:p>
          <a:p>
            <a:pPr lvl="1">
              <a:lnSpc>
                <a:spcPct val="80000"/>
              </a:lnSpc>
            </a:pPr>
            <a:r>
              <a:rPr lang="ja-JP" altLang="en-US" sz="1000">
                <a:solidFill>
                  <a:srgbClr val="FFCC99"/>
                </a:solidFill>
              </a:rPr>
              <a:t>基礎を知って初めて応用が可能になる</a:t>
            </a:r>
            <a:endParaRPr lang="ja-JP" altLang="en-US" sz="1400">
              <a:solidFill>
                <a:srgbClr val="FFCC99"/>
              </a:solidFill>
            </a:endParaRPr>
          </a:p>
        </p:txBody>
      </p:sp>
      <p:pic>
        <p:nvPicPr>
          <p:cNvPr id="759813" name="Picture 5" descr="MPj02851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125538"/>
            <a:ext cx="4525962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5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5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0" grpId="0"/>
    </p:bldLst>
  </p:timing>
</p:sld>
</file>

<file path=ppt/theme/theme1.xml><?xml version="1.0" encoding="utf-8"?>
<a:theme xmlns:a="http://schemas.openxmlformats.org/drawingml/2006/main" name="sudare">
  <a:themeElements>
    <a:clrScheme name="sudare 1">
      <a:dk1>
        <a:srgbClr val="574623"/>
      </a:dk1>
      <a:lt1>
        <a:srgbClr val="F1EADB"/>
      </a:lt1>
      <a:dk2>
        <a:srgbClr val="CFB787"/>
      </a:dk2>
      <a:lt2>
        <a:srgbClr val="FFFFFF"/>
      </a:lt2>
      <a:accent1>
        <a:srgbClr val="A19F53"/>
      </a:accent1>
      <a:accent2>
        <a:srgbClr val="C28D3E"/>
      </a:accent2>
      <a:accent3>
        <a:srgbClr val="E4D8C3"/>
      </a:accent3>
      <a:accent4>
        <a:srgbClr val="CEC8BB"/>
      </a:accent4>
      <a:accent5>
        <a:srgbClr val="CDCDB3"/>
      </a:accent5>
      <a:accent6>
        <a:srgbClr val="B07F37"/>
      </a:accent6>
      <a:hlink>
        <a:srgbClr val="C35347"/>
      </a:hlink>
      <a:folHlink>
        <a:srgbClr val="B2B2B2"/>
      </a:folHlink>
    </a:clrScheme>
    <a:fontScheme name="sudar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sudare 1">
        <a:dk1>
          <a:srgbClr val="574623"/>
        </a:dk1>
        <a:lt1>
          <a:srgbClr val="F1EADB"/>
        </a:lt1>
        <a:dk2>
          <a:srgbClr val="CFB787"/>
        </a:dk2>
        <a:lt2>
          <a:srgbClr val="FFFFFF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CEC8BB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dare 2">
        <a:dk1>
          <a:srgbClr val="000000"/>
        </a:dk1>
        <a:lt1>
          <a:srgbClr val="CFB787"/>
        </a:lt1>
        <a:dk2>
          <a:srgbClr val="4C3D1E"/>
        </a:dk2>
        <a:lt2>
          <a:srgbClr val="E7DBC3"/>
        </a:lt2>
        <a:accent1>
          <a:srgbClr val="A19F53"/>
        </a:accent1>
        <a:accent2>
          <a:srgbClr val="C28D3E"/>
        </a:accent2>
        <a:accent3>
          <a:srgbClr val="E4D8C3"/>
        </a:accent3>
        <a:accent4>
          <a:srgbClr val="000000"/>
        </a:accent4>
        <a:accent5>
          <a:srgbClr val="CDCDB3"/>
        </a:accent5>
        <a:accent6>
          <a:srgbClr val="B07F37"/>
        </a:accent6>
        <a:hlink>
          <a:srgbClr val="C3534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dare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tGlob">
  <a:themeElements>
    <a:clrScheme name="EastGlob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B2B2B2"/>
      </a:hlink>
      <a:folHlink>
        <a:srgbClr val="DDDDDD"/>
      </a:folHlink>
    </a:clrScheme>
    <a:fontScheme name="EastGlob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EastGlob 1">
        <a:dk1>
          <a:srgbClr val="006666"/>
        </a:dk1>
        <a:lt1>
          <a:srgbClr val="FFFFFF"/>
        </a:lt1>
        <a:dk2>
          <a:srgbClr val="008080"/>
        </a:dk2>
        <a:lt2>
          <a:srgbClr val="CCFFFF"/>
        </a:lt2>
        <a:accent1>
          <a:srgbClr val="00999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ACACA"/>
        </a:accent5>
        <a:accent6>
          <a:srgbClr val="00E7E7"/>
        </a:accent6>
        <a:hlink>
          <a:srgbClr val="99CCFF"/>
        </a:hlink>
        <a:folHlink>
          <a:srgbClr val="00BE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2">
        <a:dk1>
          <a:srgbClr val="000000"/>
        </a:dk1>
        <a:lt1>
          <a:srgbClr val="FFFFFF"/>
        </a:lt1>
        <a:dk2>
          <a:srgbClr val="000000"/>
        </a:dk2>
        <a:lt2>
          <a:srgbClr val="800000"/>
        </a:lt2>
        <a:accent1>
          <a:srgbClr val="CE0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3AAAA"/>
        </a:accent5>
        <a:accent6>
          <a:srgbClr val="B98A00"/>
        </a:accent6>
        <a:hlink>
          <a:srgbClr val="808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4">
        <a:dk1>
          <a:srgbClr val="003366"/>
        </a:dk1>
        <a:lt1>
          <a:srgbClr val="FFFFFF"/>
        </a:lt1>
        <a:dk2>
          <a:srgbClr val="00547E"/>
        </a:dk2>
        <a:lt2>
          <a:srgbClr val="CCFFFF"/>
        </a:lt2>
        <a:accent1>
          <a:srgbClr val="006699"/>
        </a:accent1>
        <a:accent2>
          <a:srgbClr val="33CCCC"/>
        </a:accent2>
        <a:accent3>
          <a:srgbClr val="AAB3C0"/>
        </a:accent3>
        <a:accent4>
          <a:srgbClr val="DADADA"/>
        </a:accent4>
        <a:accent5>
          <a:srgbClr val="AAB8CA"/>
        </a:accent5>
        <a:accent6>
          <a:srgbClr val="2DB9B9"/>
        </a:accent6>
        <a:hlink>
          <a:srgbClr val="6699FF"/>
        </a:hlink>
        <a:folHlink>
          <a:srgbClr val="008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stGlob 5">
        <a:dk1>
          <a:srgbClr val="000000"/>
        </a:dk1>
        <a:lt1>
          <a:srgbClr val="FFFFFF"/>
        </a:lt1>
        <a:dk2>
          <a:srgbClr val="000000"/>
        </a:dk2>
        <a:lt2>
          <a:srgbClr val="4EAEAC"/>
        </a:lt2>
        <a:accent1>
          <a:srgbClr val="7CC6C4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DFDE"/>
        </a:accent5>
        <a:accent6>
          <a:srgbClr val="8AB9E7"/>
        </a:accent6>
        <a:hlink>
          <a:srgbClr val="B1CA48"/>
        </a:hlink>
        <a:folHlink>
          <a:srgbClr val="A7D9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stGlob 6">
        <a:dk1>
          <a:srgbClr val="14065C"/>
        </a:dk1>
        <a:lt1>
          <a:srgbClr val="FFFFFF"/>
        </a:lt1>
        <a:dk2>
          <a:srgbClr val="1D0983"/>
        </a:dk2>
        <a:lt2>
          <a:srgbClr val="FFCC00"/>
        </a:lt2>
        <a:accent1>
          <a:srgbClr val="280CB2"/>
        </a:accent1>
        <a:accent2>
          <a:srgbClr val="33CCCC"/>
        </a:accent2>
        <a:accent3>
          <a:srgbClr val="ABAAC1"/>
        </a:accent3>
        <a:accent4>
          <a:srgbClr val="DADADA"/>
        </a:accent4>
        <a:accent5>
          <a:srgbClr val="ACAAD5"/>
        </a:accent5>
        <a:accent6>
          <a:srgbClr val="2DB9B9"/>
        </a:accent6>
        <a:hlink>
          <a:srgbClr val="6699FF"/>
        </a:hlink>
        <a:folHlink>
          <a:srgbClr val="2A0DB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charset="-128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astGlob 2">
    <a:dk1>
      <a:srgbClr val="000000"/>
    </a:dk1>
    <a:lt1>
      <a:srgbClr val="FFFFFF"/>
    </a:lt1>
    <a:dk2>
      <a:srgbClr val="000000"/>
    </a:dk2>
    <a:lt2>
      <a:srgbClr val="800000"/>
    </a:lt2>
    <a:accent1>
      <a:srgbClr val="CE0000"/>
    </a:accent1>
    <a:accent2>
      <a:srgbClr val="CC9900"/>
    </a:accent2>
    <a:accent3>
      <a:srgbClr val="FFFFFF"/>
    </a:accent3>
    <a:accent4>
      <a:srgbClr val="000000"/>
    </a:accent4>
    <a:accent5>
      <a:srgbClr val="E3AAAA"/>
    </a:accent5>
    <a:accent6>
      <a:srgbClr val="B98A00"/>
    </a:accent6>
    <a:hlink>
      <a:srgbClr val="8080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SUDARE</Template>
  <TotalTime>6755</TotalTime>
  <Words>346</Words>
  <Application>Microsoft Office PowerPoint</Application>
  <PresentationFormat>画面に合わせる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sudare</vt:lpstr>
      <vt:lpstr>EastGlob</vt:lpstr>
      <vt:lpstr>Ocean</vt:lpstr>
      <vt:lpstr>Proposal</vt:lpstr>
      <vt:lpstr>Kimono</vt:lpstr>
      <vt:lpstr>ビットマップ イメージ</vt:lpstr>
      <vt:lpstr>グラフ</vt:lpstr>
      <vt:lpstr>プレゼンテーション-技能が必要な理由-</vt:lpstr>
      <vt:lpstr>「社会」の情報化はどうなっているか</vt:lpstr>
      <vt:lpstr>社会で能力を発揮するためには</vt:lpstr>
      <vt:lpstr>態度と能力</vt:lpstr>
      <vt:lpstr>コミュニケーション能力</vt:lpstr>
    </vt:vector>
  </TitlesOfParts>
  <Company>BITMEMES.COM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Hirano Shigemi</dc:creator>
  <cp:lastModifiedBy>santa</cp:lastModifiedBy>
  <cp:revision>153</cp:revision>
  <dcterms:created xsi:type="dcterms:W3CDTF">2004-02-14T15:49:56Z</dcterms:created>
  <dcterms:modified xsi:type="dcterms:W3CDTF">2011-03-29T04:58:35Z</dcterms:modified>
</cp:coreProperties>
</file>