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たぬき物産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1～3月</c:v>
                </c:pt>
                <c:pt idx="1">
                  <c:v>4～6月</c:v>
                </c:pt>
                <c:pt idx="2">
                  <c:v>7～9月</c:v>
                </c:pt>
                <c:pt idx="3">
                  <c:v>10～12月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123</c:v>
                </c:pt>
                <c:pt idx="1">
                  <c:v>456</c:v>
                </c:pt>
                <c:pt idx="2">
                  <c:v>789</c:v>
                </c:pt>
                <c:pt idx="3">
                  <c:v>1000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きつね商事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1～3月</c:v>
                </c:pt>
                <c:pt idx="1">
                  <c:v>4～6月</c:v>
                </c:pt>
                <c:pt idx="2">
                  <c:v>7～9月</c:v>
                </c:pt>
                <c:pt idx="3">
                  <c:v>10～12月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234</c:v>
                </c:pt>
                <c:pt idx="1">
                  <c:v>567</c:v>
                </c:pt>
                <c:pt idx="2">
                  <c:v>789</c:v>
                </c:pt>
                <c:pt idx="3">
                  <c:v>1234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いなり食品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1～3月</c:v>
                </c:pt>
                <c:pt idx="1">
                  <c:v>4～6月</c:v>
                </c:pt>
                <c:pt idx="2">
                  <c:v>7～9月</c:v>
                </c:pt>
                <c:pt idx="3">
                  <c:v>10～12月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178.5</c:v>
                </c:pt>
                <c:pt idx="1">
                  <c:v>511.5</c:v>
                </c:pt>
                <c:pt idx="2">
                  <c:v>789</c:v>
                </c:pt>
                <c:pt idx="3">
                  <c:v>1117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447232"/>
        <c:axId val="90465792"/>
      </c:barChart>
      <c:catAx>
        <c:axId val="9044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90465792"/>
        <c:crosses val="autoZero"/>
        <c:auto val="1"/>
        <c:lblAlgn val="ctr"/>
        <c:lblOffset val="100"/>
        <c:noMultiLvlLbl val="0"/>
      </c:catAx>
      <c:valAx>
        <c:axId val="90465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4472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13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04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249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74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25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18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79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75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86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55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63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E6F8-388D-4440-8F91-FD9AFF8ED6D1}" type="datetimeFigureOut">
              <a:rPr kumimoji="1" lang="ja-JP" altLang="en-US" smtClean="0"/>
              <a:t>2013/3/10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0D11B-C7C8-4443-82A0-9950E7632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29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乾燥うどんの売上高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0596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0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乾燥うどんの売上高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2013-03-11T06:20:24Z</dcterms:created>
  <dcterms:modified xsi:type="dcterms:W3CDTF">2013-03-11T06:20:43Z</dcterms:modified>
</cp:coreProperties>
</file>